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4"/>
  </p:sldMasterIdLst>
  <p:sldIdLst>
    <p:sldId id="263" r:id="rId5"/>
    <p:sldId id="257" r:id="rId6"/>
    <p:sldId id="264" r:id="rId7"/>
  </p:sldIdLst>
  <p:sldSz cx="3240088" cy="18002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2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688" autoAdjust="0"/>
    <p:restoredTop sz="94636"/>
  </p:normalViewPr>
  <p:slideViewPr>
    <p:cSldViewPr snapToGrid="0" snapToObjects="1">
      <p:cViewPr varScale="1">
        <p:scale>
          <a:sx n="379" d="100"/>
          <a:sy n="379" d="100"/>
        </p:scale>
        <p:origin x="582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011" y="294620"/>
            <a:ext cx="2430066" cy="626745"/>
          </a:xfrm>
        </p:spPr>
        <p:txBody>
          <a:bodyPr anchor="b"/>
          <a:lstStyle>
            <a:lvl1pPr algn="ctr">
              <a:defRPr sz="1575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011" y="945535"/>
            <a:ext cx="2430066" cy="434638"/>
          </a:xfrm>
        </p:spPr>
        <p:txBody>
          <a:bodyPr/>
          <a:lstStyle>
            <a:lvl1pPr marL="0" indent="0" algn="ctr">
              <a:buNone/>
              <a:defRPr sz="630"/>
            </a:lvl1pPr>
            <a:lvl2pPr marL="120015" indent="0" algn="ctr">
              <a:buNone/>
              <a:defRPr sz="525"/>
            </a:lvl2pPr>
            <a:lvl3pPr marL="240030" indent="0" algn="ctr">
              <a:buNone/>
              <a:defRPr sz="472"/>
            </a:lvl3pPr>
            <a:lvl4pPr marL="360045" indent="0" algn="ctr">
              <a:buNone/>
              <a:defRPr sz="420"/>
            </a:lvl4pPr>
            <a:lvl5pPr marL="480060" indent="0" algn="ctr">
              <a:buNone/>
              <a:defRPr sz="420"/>
            </a:lvl5pPr>
            <a:lvl6pPr marL="600075" indent="0" algn="ctr">
              <a:buNone/>
              <a:defRPr sz="420"/>
            </a:lvl6pPr>
            <a:lvl7pPr marL="720090" indent="0" algn="ctr">
              <a:buNone/>
              <a:defRPr sz="420"/>
            </a:lvl7pPr>
            <a:lvl8pPr marL="840105" indent="0" algn="ctr">
              <a:buNone/>
              <a:defRPr sz="420"/>
            </a:lvl8pPr>
            <a:lvl9pPr marL="960120" indent="0" algn="ctr">
              <a:buNone/>
              <a:defRPr sz="42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001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447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688" y="95846"/>
            <a:ext cx="698644" cy="1525607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56" y="95846"/>
            <a:ext cx="2055431" cy="1525607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6743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B Post - Background"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3542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B Post - Image right"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4136C3B-138D-1C46-9DB6-C9CF3640A55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24751" y="-24283"/>
            <a:ext cx="2240939" cy="1854779"/>
          </a:xfrm>
          <a:custGeom>
            <a:avLst/>
            <a:gdLst>
              <a:gd name="connsiteX0" fmla="*/ 0 w 10461625"/>
              <a:gd name="connsiteY0" fmla="*/ 0 h 8229600"/>
              <a:gd name="connsiteX1" fmla="*/ 10461625 w 10461625"/>
              <a:gd name="connsiteY1" fmla="*/ 0 h 8229600"/>
              <a:gd name="connsiteX2" fmla="*/ 10461625 w 10461625"/>
              <a:gd name="connsiteY2" fmla="*/ 8229600 h 8229600"/>
              <a:gd name="connsiteX3" fmla="*/ 0 w 10461625"/>
              <a:gd name="connsiteY3" fmla="*/ 8229600 h 8229600"/>
              <a:gd name="connsiteX4" fmla="*/ 0 w 10461625"/>
              <a:gd name="connsiteY4" fmla="*/ 0 h 8229600"/>
              <a:gd name="connsiteX0" fmla="*/ 0 w 10461625"/>
              <a:gd name="connsiteY0" fmla="*/ 0 h 8245098"/>
              <a:gd name="connsiteX1" fmla="*/ 10461625 w 10461625"/>
              <a:gd name="connsiteY1" fmla="*/ 0 h 8245098"/>
              <a:gd name="connsiteX2" fmla="*/ 10461625 w 10461625"/>
              <a:gd name="connsiteY2" fmla="*/ 8229600 h 8245098"/>
              <a:gd name="connsiteX3" fmla="*/ 1766806 w 10461625"/>
              <a:gd name="connsiteY3" fmla="*/ 8245098 h 8245098"/>
              <a:gd name="connsiteX4" fmla="*/ 0 w 10461625"/>
              <a:gd name="connsiteY4" fmla="*/ 0 h 8245098"/>
              <a:gd name="connsiteX0" fmla="*/ 0 w 10461625"/>
              <a:gd name="connsiteY0" fmla="*/ 0 h 8245098"/>
              <a:gd name="connsiteX1" fmla="*/ 10461625 w 10461625"/>
              <a:gd name="connsiteY1" fmla="*/ 0 h 8245098"/>
              <a:gd name="connsiteX2" fmla="*/ 10461625 w 10461625"/>
              <a:gd name="connsiteY2" fmla="*/ 8229600 h 8245098"/>
              <a:gd name="connsiteX3" fmla="*/ 2014779 w 10461625"/>
              <a:gd name="connsiteY3" fmla="*/ 8245098 h 8245098"/>
              <a:gd name="connsiteX4" fmla="*/ 0 w 10461625"/>
              <a:gd name="connsiteY4" fmla="*/ 0 h 8245098"/>
              <a:gd name="connsiteX0" fmla="*/ 0 w 10461625"/>
              <a:gd name="connsiteY0" fmla="*/ 0 h 8245098"/>
              <a:gd name="connsiteX1" fmla="*/ 10461625 w 10461625"/>
              <a:gd name="connsiteY1" fmla="*/ 0 h 8245098"/>
              <a:gd name="connsiteX2" fmla="*/ 10461625 w 10461625"/>
              <a:gd name="connsiteY2" fmla="*/ 8229600 h 8245098"/>
              <a:gd name="connsiteX3" fmla="*/ 1983782 w 10461625"/>
              <a:gd name="connsiteY3" fmla="*/ 8245098 h 8245098"/>
              <a:gd name="connsiteX4" fmla="*/ 0 w 10461625"/>
              <a:gd name="connsiteY4" fmla="*/ 0 h 8245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61625" h="8245098">
                <a:moveTo>
                  <a:pt x="0" y="0"/>
                </a:moveTo>
                <a:lnTo>
                  <a:pt x="10461625" y="0"/>
                </a:lnTo>
                <a:lnTo>
                  <a:pt x="10461625" y="8229600"/>
                </a:lnTo>
                <a:lnTo>
                  <a:pt x="1983782" y="824509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BE" dirty="0"/>
              <a:t>Insert image here</a:t>
            </a:r>
          </a:p>
        </p:txBody>
      </p:sp>
    </p:spTree>
    <p:extLst>
      <p:ext uri="{BB962C8B-B14F-4D97-AF65-F5344CB8AC3E}">
        <p14:creationId xmlns:p14="http://schemas.microsoft.com/office/powerpoint/2010/main" val="15834437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30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796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68" y="448807"/>
            <a:ext cx="2794576" cy="748843"/>
          </a:xfrm>
        </p:spPr>
        <p:txBody>
          <a:bodyPr anchor="b"/>
          <a:lstStyle>
            <a:lvl1pPr>
              <a:defRPr sz="1575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68" y="1204734"/>
            <a:ext cx="2794576" cy="393799"/>
          </a:xfrm>
        </p:spPr>
        <p:txBody>
          <a:bodyPr/>
          <a:lstStyle>
            <a:lvl1pPr marL="0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1pPr>
            <a:lvl2pPr marL="120015" indent="0">
              <a:buNone/>
              <a:defRPr sz="525">
                <a:solidFill>
                  <a:schemeClr val="tx1">
                    <a:tint val="75000"/>
                  </a:schemeClr>
                </a:solidFill>
              </a:defRPr>
            </a:lvl2pPr>
            <a:lvl3pPr marL="240030" indent="0">
              <a:buNone/>
              <a:defRPr sz="472">
                <a:solidFill>
                  <a:schemeClr val="tx1">
                    <a:tint val="75000"/>
                  </a:schemeClr>
                </a:solidFill>
              </a:defRPr>
            </a:lvl3pPr>
            <a:lvl4pPr marL="360045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4pPr>
            <a:lvl5pPr marL="480060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5pPr>
            <a:lvl6pPr marL="600075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6pPr>
            <a:lvl7pPr marL="720090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7pPr>
            <a:lvl8pPr marL="840105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8pPr>
            <a:lvl9pPr marL="960120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207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56" y="479227"/>
            <a:ext cx="1377037" cy="114222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95" y="479227"/>
            <a:ext cx="1377037" cy="114222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27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95846"/>
            <a:ext cx="2794576" cy="34796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78" y="441305"/>
            <a:ext cx="1370709" cy="216277"/>
          </a:xfrm>
        </p:spPr>
        <p:txBody>
          <a:bodyPr anchor="b"/>
          <a:lstStyle>
            <a:lvl1pPr marL="0" indent="0">
              <a:buNone/>
              <a:defRPr sz="630" b="1"/>
            </a:lvl1pPr>
            <a:lvl2pPr marL="120015" indent="0">
              <a:buNone/>
              <a:defRPr sz="525" b="1"/>
            </a:lvl2pPr>
            <a:lvl3pPr marL="240030" indent="0">
              <a:buNone/>
              <a:defRPr sz="472" b="1"/>
            </a:lvl3pPr>
            <a:lvl4pPr marL="360045" indent="0">
              <a:buNone/>
              <a:defRPr sz="420" b="1"/>
            </a:lvl4pPr>
            <a:lvl5pPr marL="480060" indent="0">
              <a:buNone/>
              <a:defRPr sz="420" b="1"/>
            </a:lvl5pPr>
            <a:lvl6pPr marL="600075" indent="0">
              <a:buNone/>
              <a:defRPr sz="420" b="1"/>
            </a:lvl6pPr>
            <a:lvl7pPr marL="720090" indent="0">
              <a:buNone/>
              <a:defRPr sz="420" b="1"/>
            </a:lvl7pPr>
            <a:lvl8pPr marL="840105" indent="0">
              <a:buNone/>
              <a:defRPr sz="420" b="1"/>
            </a:lvl8pPr>
            <a:lvl9pPr marL="960120" indent="0">
              <a:buNone/>
              <a:defRPr sz="42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78" y="657582"/>
            <a:ext cx="1370709" cy="967204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95" y="441305"/>
            <a:ext cx="1377459" cy="216277"/>
          </a:xfrm>
        </p:spPr>
        <p:txBody>
          <a:bodyPr anchor="b"/>
          <a:lstStyle>
            <a:lvl1pPr marL="0" indent="0">
              <a:buNone/>
              <a:defRPr sz="630" b="1"/>
            </a:lvl1pPr>
            <a:lvl2pPr marL="120015" indent="0">
              <a:buNone/>
              <a:defRPr sz="525" b="1"/>
            </a:lvl2pPr>
            <a:lvl3pPr marL="240030" indent="0">
              <a:buNone/>
              <a:defRPr sz="472" b="1"/>
            </a:lvl3pPr>
            <a:lvl4pPr marL="360045" indent="0">
              <a:buNone/>
              <a:defRPr sz="420" b="1"/>
            </a:lvl4pPr>
            <a:lvl5pPr marL="480060" indent="0">
              <a:buNone/>
              <a:defRPr sz="420" b="1"/>
            </a:lvl5pPr>
            <a:lvl6pPr marL="600075" indent="0">
              <a:buNone/>
              <a:defRPr sz="420" b="1"/>
            </a:lvl6pPr>
            <a:lvl7pPr marL="720090" indent="0">
              <a:buNone/>
              <a:defRPr sz="420" b="1"/>
            </a:lvl7pPr>
            <a:lvl8pPr marL="840105" indent="0">
              <a:buNone/>
              <a:defRPr sz="420" b="1"/>
            </a:lvl8pPr>
            <a:lvl9pPr marL="960120" indent="0">
              <a:buNone/>
              <a:defRPr sz="42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95" y="657582"/>
            <a:ext cx="1377459" cy="967204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382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262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769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120015"/>
            <a:ext cx="1045013" cy="420053"/>
          </a:xfrm>
        </p:spPr>
        <p:txBody>
          <a:bodyPr anchor="b"/>
          <a:lstStyle>
            <a:lvl1pPr>
              <a:defRPr sz="84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459" y="259199"/>
            <a:ext cx="1640295" cy="1279327"/>
          </a:xfrm>
        </p:spPr>
        <p:txBody>
          <a:bodyPr/>
          <a:lstStyle>
            <a:lvl1pPr>
              <a:defRPr sz="840"/>
            </a:lvl1pPr>
            <a:lvl2pPr>
              <a:defRPr sz="735"/>
            </a:lvl2pPr>
            <a:lvl3pPr>
              <a:defRPr sz="630"/>
            </a:lvl3pPr>
            <a:lvl4pPr>
              <a:defRPr sz="525"/>
            </a:lvl4pPr>
            <a:lvl5pPr>
              <a:defRPr sz="525"/>
            </a:lvl5pPr>
            <a:lvl6pPr>
              <a:defRPr sz="525"/>
            </a:lvl6pPr>
            <a:lvl7pPr>
              <a:defRPr sz="525"/>
            </a:lvl7pPr>
            <a:lvl8pPr>
              <a:defRPr sz="525"/>
            </a:lvl8pPr>
            <a:lvl9pPr>
              <a:defRPr sz="525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78" y="540067"/>
            <a:ext cx="1045013" cy="1000542"/>
          </a:xfrm>
        </p:spPr>
        <p:txBody>
          <a:bodyPr/>
          <a:lstStyle>
            <a:lvl1pPr marL="0" indent="0">
              <a:buNone/>
              <a:defRPr sz="420"/>
            </a:lvl1pPr>
            <a:lvl2pPr marL="120015" indent="0">
              <a:buNone/>
              <a:defRPr sz="368"/>
            </a:lvl2pPr>
            <a:lvl3pPr marL="240030" indent="0">
              <a:buNone/>
              <a:defRPr sz="315"/>
            </a:lvl3pPr>
            <a:lvl4pPr marL="360045" indent="0">
              <a:buNone/>
              <a:defRPr sz="263"/>
            </a:lvl4pPr>
            <a:lvl5pPr marL="480060" indent="0">
              <a:buNone/>
              <a:defRPr sz="263"/>
            </a:lvl5pPr>
            <a:lvl6pPr marL="600075" indent="0">
              <a:buNone/>
              <a:defRPr sz="263"/>
            </a:lvl6pPr>
            <a:lvl7pPr marL="720090" indent="0">
              <a:buNone/>
              <a:defRPr sz="263"/>
            </a:lvl7pPr>
            <a:lvl8pPr marL="840105" indent="0">
              <a:buNone/>
              <a:defRPr sz="263"/>
            </a:lvl8pPr>
            <a:lvl9pPr marL="960120" indent="0">
              <a:buNone/>
              <a:defRPr sz="263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631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120015"/>
            <a:ext cx="1045013" cy="420053"/>
          </a:xfrm>
        </p:spPr>
        <p:txBody>
          <a:bodyPr anchor="b"/>
          <a:lstStyle>
            <a:lvl1pPr>
              <a:defRPr sz="84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459" y="259199"/>
            <a:ext cx="1640295" cy="1279327"/>
          </a:xfrm>
        </p:spPr>
        <p:txBody>
          <a:bodyPr anchor="t"/>
          <a:lstStyle>
            <a:lvl1pPr marL="0" indent="0">
              <a:buNone/>
              <a:defRPr sz="840"/>
            </a:lvl1pPr>
            <a:lvl2pPr marL="120015" indent="0">
              <a:buNone/>
              <a:defRPr sz="735"/>
            </a:lvl2pPr>
            <a:lvl3pPr marL="240030" indent="0">
              <a:buNone/>
              <a:defRPr sz="630"/>
            </a:lvl3pPr>
            <a:lvl4pPr marL="360045" indent="0">
              <a:buNone/>
              <a:defRPr sz="525"/>
            </a:lvl4pPr>
            <a:lvl5pPr marL="480060" indent="0">
              <a:buNone/>
              <a:defRPr sz="525"/>
            </a:lvl5pPr>
            <a:lvl6pPr marL="600075" indent="0">
              <a:buNone/>
              <a:defRPr sz="525"/>
            </a:lvl6pPr>
            <a:lvl7pPr marL="720090" indent="0">
              <a:buNone/>
              <a:defRPr sz="525"/>
            </a:lvl7pPr>
            <a:lvl8pPr marL="840105" indent="0">
              <a:buNone/>
              <a:defRPr sz="525"/>
            </a:lvl8pPr>
            <a:lvl9pPr marL="960120" indent="0">
              <a:buNone/>
              <a:defRPr sz="525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78" y="540067"/>
            <a:ext cx="1045013" cy="1000542"/>
          </a:xfrm>
        </p:spPr>
        <p:txBody>
          <a:bodyPr/>
          <a:lstStyle>
            <a:lvl1pPr marL="0" indent="0">
              <a:buNone/>
              <a:defRPr sz="420"/>
            </a:lvl1pPr>
            <a:lvl2pPr marL="120015" indent="0">
              <a:buNone/>
              <a:defRPr sz="368"/>
            </a:lvl2pPr>
            <a:lvl3pPr marL="240030" indent="0">
              <a:buNone/>
              <a:defRPr sz="315"/>
            </a:lvl3pPr>
            <a:lvl4pPr marL="360045" indent="0">
              <a:buNone/>
              <a:defRPr sz="263"/>
            </a:lvl4pPr>
            <a:lvl5pPr marL="480060" indent="0">
              <a:buNone/>
              <a:defRPr sz="263"/>
            </a:lvl5pPr>
            <a:lvl6pPr marL="600075" indent="0">
              <a:buNone/>
              <a:defRPr sz="263"/>
            </a:lvl6pPr>
            <a:lvl7pPr marL="720090" indent="0">
              <a:buNone/>
              <a:defRPr sz="263"/>
            </a:lvl7pPr>
            <a:lvl8pPr marL="840105" indent="0">
              <a:buNone/>
              <a:defRPr sz="263"/>
            </a:lvl8pPr>
            <a:lvl9pPr marL="960120" indent="0">
              <a:buNone/>
              <a:defRPr sz="263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05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56" y="95846"/>
            <a:ext cx="2794576" cy="347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56" y="479227"/>
            <a:ext cx="2794576" cy="1142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56" y="1668542"/>
            <a:ext cx="729020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79" y="1668542"/>
            <a:ext cx="1093530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312" y="1668542"/>
            <a:ext cx="729020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397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664" r:id="rId14"/>
  </p:sldLayoutIdLst>
  <p:txStyles>
    <p:titleStyle>
      <a:lvl1pPr algn="l" defTabSz="240030" rtl="0" eaLnBrk="1" latinLnBrk="0" hangingPunct="1">
        <a:lnSpc>
          <a:spcPct val="90000"/>
        </a:lnSpc>
        <a:spcBef>
          <a:spcPct val="0"/>
        </a:spcBef>
        <a:buNone/>
        <a:defRPr sz="11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008" indent="-60008" algn="l" defTabSz="24003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735" kern="1200">
          <a:solidFill>
            <a:schemeClr val="tx1"/>
          </a:solidFill>
          <a:latin typeface="+mn-lt"/>
          <a:ea typeface="+mn-ea"/>
          <a:cs typeface="+mn-cs"/>
        </a:defRPr>
      </a:lvl1pPr>
      <a:lvl2pPr marL="18002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630" kern="1200">
          <a:solidFill>
            <a:schemeClr val="tx1"/>
          </a:solidFill>
          <a:latin typeface="+mn-lt"/>
          <a:ea typeface="+mn-ea"/>
          <a:cs typeface="+mn-cs"/>
        </a:defRPr>
      </a:lvl2pPr>
      <a:lvl3pPr marL="30003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525" kern="1200">
          <a:solidFill>
            <a:schemeClr val="tx1"/>
          </a:solidFill>
          <a:latin typeface="+mn-lt"/>
          <a:ea typeface="+mn-ea"/>
          <a:cs typeface="+mn-cs"/>
        </a:defRPr>
      </a:lvl3pPr>
      <a:lvl4pPr marL="42005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4pPr>
      <a:lvl5pPr marL="54006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5pPr>
      <a:lvl6pPr marL="66008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6pPr>
      <a:lvl7pPr marL="78009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7pPr>
      <a:lvl8pPr marL="90011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8pPr>
      <a:lvl9pPr marL="102012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1pPr>
      <a:lvl2pPr marL="120015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2pPr>
      <a:lvl3pPr marL="240030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3pPr>
      <a:lvl4pPr marL="360045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4pPr>
      <a:lvl5pPr marL="480060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5pPr>
      <a:lvl6pPr marL="600075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6pPr>
      <a:lvl7pPr marL="720090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7pPr>
      <a:lvl8pPr marL="840105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8pPr>
      <a:lvl9pPr marL="960120" algn="l" defTabSz="240030" rtl="0" eaLnBrk="1" latinLnBrk="0" hangingPunct="1">
        <a:defRPr sz="4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A5D713F-D258-4ADB-A36F-70AE8C9316F9}"/>
              </a:ext>
            </a:extLst>
          </p:cNvPr>
          <p:cNvSpPr txBox="1">
            <a:spLocks/>
          </p:cNvSpPr>
          <p:nvPr/>
        </p:nvSpPr>
        <p:spPr>
          <a:xfrm>
            <a:off x="170730" y="79067"/>
            <a:ext cx="2212251" cy="198062"/>
          </a:xfrm>
          <a:prstGeom prst="rect">
            <a:avLst/>
          </a:prstGeom>
        </p:spPr>
        <p:txBody>
          <a:bodyPr vert="horz" lIns="6002" tIns="3001" rIns="6002" bIns="3001" rtlCol="0" anchor="ctr">
            <a:noAutofit/>
          </a:bodyPr>
          <a:lstStyle>
            <a:lvl1pPr algn="l" defTabSz="10287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600" b="1" dirty="0">
                <a:solidFill>
                  <a:schemeClr val="bg1"/>
                </a:solidFill>
              </a:rPr>
              <a:t>NÁVOD</a:t>
            </a:r>
            <a:r>
              <a:rPr lang="en-US" sz="600" dirty="0">
                <a:solidFill>
                  <a:schemeClr val="bg1"/>
                </a:solidFill>
              </a:rPr>
              <a:t> </a:t>
            </a:r>
          </a:p>
          <a:p>
            <a:r>
              <a:rPr lang="cs-CZ" sz="600" dirty="0">
                <a:solidFill>
                  <a:schemeClr val="bg1"/>
                </a:solidFill>
              </a:rPr>
              <a:t>Jak vytvořit vlastní vánoční banner na e-shop</a:t>
            </a:r>
            <a:endParaRPr lang="en-US" sz="600" dirty="0">
              <a:solidFill>
                <a:schemeClr val="bg1"/>
              </a:solidFill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1301B24-E086-4391-8772-FF320E738DE2}"/>
              </a:ext>
            </a:extLst>
          </p:cNvPr>
          <p:cNvSpPr txBox="1">
            <a:spLocks/>
          </p:cNvSpPr>
          <p:nvPr/>
        </p:nvSpPr>
        <p:spPr>
          <a:xfrm>
            <a:off x="170730" y="443795"/>
            <a:ext cx="2829409" cy="1277363"/>
          </a:xfrm>
          <a:prstGeom prst="rect">
            <a:avLst/>
          </a:prstGeom>
          <a:noFill/>
        </p:spPr>
        <p:txBody>
          <a:bodyPr vert="horz" lIns="6002" tIns="3001" rIns="6002" bIns="3001" rtlCol="0">
            <a:noAutofit/>
          </a:bodyPr>
          <a:lstStyle>
            <a:lvl1pPr marL="257175" indent="-257175" algn="l" defTabSz="1028700" rtl="0" eaLnBrk="1" latinLnBrk="0" hangingPunct="1">
              <a:lnSpc>
                <a:spcPct val="90000"/>
              </a:lnSpc>
              <a:spcBef>
                <a:spcPts val="1125"/>
              </a:spcBef>
              <a:buFont typeface="Arial" panose="020B0604020202020204" pitchFamily="34" charset="0"/>
              <a:buChar char="•"/>
              <a:defRPr sz="3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15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58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02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145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289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432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576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719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767" indent="-33767">
              <a:buFont typeface="+mj-lt"/>
              <a:buAutoNum type="arabicPeriod"/>
            </a:pPr>
            <a:r>
              <a:rPr lang="cs-CZ" sz="600" b="1" dirty="0">
                <a:solidFill>
                  <a:schemeClr val="bg1"/>
                </a:solidFill>
              </a:rPr>
              <a:t>Na Vašem počítači si nainstalujte písmo</a:t>
            </a:r>
            <a:r>
              <a:rPr lang="en-US" sz="600" b="1" dirty="0">
                <a:solidFill>
                  <a:schemeClr val="bg1"/>
                </a:solidFill>
              </a:rPr>
              <a:t> </a:t>
            </a:r>
            <a:r>
              <a:rPr lang="en-US" sz="600" dirty="0">
                <a:solidFill>
                  <a:schemeClr val="bg1"/>
                </a:solidFill>
              </a:rPr>
              <a:t>‘</a:t>
            </a:r>
            <a:r>
              <a:rPr lang="en-US" sz="600" dirty="0" err="1">
                <a:solidFill>
                  <a:schemeClr val="bg1"/>
                </a:solidFill>
              </a:rPr>
              <a:t>Amatic</a:t>
            </a:r>
            <a:r>
              <a:rPr lang="en-US" sz="600" dirty="0">
                <a:solidFill>
                  <a:schemeClr val="bg1"/>
                </a:solidFill>
              </a:rPr>
              <a:t> SC’</a:t>
            </a:r>
            <a:r>
              <a:rPr lang="cs-CZ" sz="600" dirty="0">
                <a:solidFill>
                  <a:schemeClr val="bg1"/>
                </a:solidFill>
              </a:rPr>
              <a:t>.</a:t>
            </a:r>
            <a:br>
              <a:rPr lang="cs-CZ" sz="600" dirty="0">
                <a:solidFill>
                  <a:schemeClr val="bg1"/>
                </a:solidFill>
              </a:rPr>
            </a:br>
            <a:r>
              <a:rPr lang="cs-CZ" sz="600" dirty="0">
                <a:solidFill>
                  <a:schemeClr val="bg1"/>
                </a:solidFill>
              </a:rPr>
              <a:t>Naleznete ho na internetu a je volně ke stažení zdarma.</a:t>
            </a:r>
          </a:p>
          <a:p>
            <a:pPr marL="33767" indent="-33767">
              <a:buFont typeface="+mj-lt"/>
              <a:buAutoNum type="arabicPeriod"/>
            </a:pPr>
            <a:r>
              <a:rPr lang="cs-CZ" sz="600" b="1" dirty="0">
                <a:solidFill>
                  <a:schemeClr val="bg1"/>
                </a:solidFill>
              </a:rPr>
              <a:t>Můžete použít také jakékoli jiné písmo</a:t>
            </a:r>
            <a:r>
              <a:rPr lang="cs-CZ" sz="600" dirty="0">
                <a:solidFill>
                  <a:schemeClr val="bg1"/>
                </a:solidFill>
              </a:rPr>
              <a:t>, které máte ve svém počítači.</a:t>
            </a:r>
          </a:p>
          <a:p>
            <a:pPr marL="33767" indent="-33767">
              <a:buFont typeface="+mj-lt"/>
              <a:buAutoNum type="arabicPeriod"/>
            </a:pPr>
            <a:r>
              <a:rPr lang="cs-CZ" sz="600" dirty="0">
                <a:solidFill>
                  <a:schemeClr val="bg1"/>
                </a:solidFill>
              </a:rPr>
              <a:t>Podle potřeby změňte velikost stránek v záložce </a:t>
            </a:r>
            <a:r>
              <a:rPr lang="cs-CZ" sz="600" b="1" dirty="0">
                <a:solidFill>
                  <a:schemeClr val="bg1"/>
                </a:solidFill>
              </a:rPr>
              <a:t>Návrh</a:t>
            </a:r>
            <a:r>
              <a:rPr lang="cs-CZ" sz="600" dirty="0">
                <a:solidFill>
                  <a:schemeClr val="bg1"/>
                </a:solidFill>
              </a:rPr>
              <a:t> </a:t>
            </a:r>
            <a:r>
              <a:rPr lang="en-US" sz="600" dirty="0">
                <a:solidFill>
                  <a:schemeClr val="bg1"/>
                </a:solidFill>
              </a:rPr>
              <a:t>-&gt; </a:t>
            </a:r>
            <a:r>
              <a:rPr lang="cs-CZ" sz="600" b="1" dirty="0">
                <a:solidFill>
                  <a:schemeClr val="bg1"/>
                </a:solidFill>
              </a:rPr>
              <a:t>Velikost snímku </a:t>
            </a:r>
            <a:r>
              <a:rPr lang="en-US" sz="600" dirty="0">
                <a:solidFill>
                  <a:schemeClr val="bg1"/>
                </a:solidFill>
              </a:rPr>
              <a:t>-&gt;</a:t>
            </a:r>
            <a:r>
              <a:rPr lang="cs-CZ" sz="600" dirty="0">
                <a:solidFill>
                  <a:schemeClr val="bg1"/>
                </a:solidFill>
              </a:rPr>
              <a:t> </a:t>
            </a:r>
            <a:r>
              <a:rPr lang="cs-CZ" sz="600" b="1" dirty="0">
                <a:solidFill>
                  <a:schemeClr val="bg1"/>
                </a:solidFill>
              </a:rPr>
              <a:t>Vlastní velikost</a:t>
            </a:r>
          </a:p>
          <a:p>
            <a:pPr marL="33767" indent="-33767">
              <a:buFont typeface="+mj-lt"/>
              <a:buAutoNum type="arabicPeriod"/>
            </a:pPr>
            <a:r>
              <a:rPr lang="cs-CZ" sz="600" b="1" dirty="0">
                <a:solidFill>
                  <a:schemeClr val="bg1"/>
                </a:solidFill>
              </a:rPr>
              <a:t>Podle potřeby přepište text, velikost a umístění </a:t>
            </a:r>
          </a:p>
          <a:p>
            <a:pPr marL="33767" indent="-33767">
              <a:buFont typeface="+mj-lt"/>
              <a:buAutoNum type="arabicPeriod"/>
            </a:pPr>
            <a:r>
              <a:rPr lang="cs-CZ" sz="600" b="1" dirty="0">
                <a:solidFill>
                  <a:schemeClr val="bg1"/>
                </a:solidFill>
              </a:rPr>
              <a:t>Vyberte stránku, kterou chcete použít</a:t>
            </a:r>
            <a:r>
              <a:rPr lang="en-US" sz="600" dirty="0">
                <a:solidFill>
                  <a:schemeClr val="bg1"/>
                </a:solidFill>
              </a:rPr>
              <a:t> -&gt; </a:t>
            </a:r>
            <a:r>
              <a:rPr lang="cs-CZ" sz="600" dirty="0">
                <a:solidFill>
                  <a:schemeClr val="bg1"/>
                </a:solidFill>
              </a:rPr>
              <a:t>klikněte na </a:t>
            </a:r>
            <a:r>
              <a:rPr lang="cs-CZ" sz="600" b="1" dirty="0">
                <a:solidFill>
                  <a:schemeClr val="bg1"/>
                </a:solidFill>
              </a:rPr>
              <a:t>Soubor</a:t>
            </a:r>
            <a:r>
              <a:rPr lang="en-US" sz="600" dirty="0">
                <a:solidFill>
                  <a:schemeClr val="bg1"/>
                </a:solidFill>
              </a:rPr>
              <a:t> -&gt; </a:t>
            </a:r>
            <a:r>
              <a:rPr lang="cs-CZ" sz="600" b="1" dirty="0">
                <a:solidFill>
                  <a:schemeClr val="bg1"/>
                </a:solidFill>
              </a:rPr>
              <a:t>Uložit jako</a:t>
            </a:r>
            <a:r>
              <a:rPr lang="en-US" sz="600" dirty="0">
                <a:solidFill>
                  <a:schemeClr val="bg1"/>
                </a:solidFill>
              </a:rPr>
              <a:t>-&gt; </a:t>
            </a:r>
            <a:r>
              <a:rPr lang="cs-CZ" sz="600" dirty="0">
                <a:solidFill>
                  <a:schemeClr val="bg1"/>
                </a:solidFill>
              </a:rPr>
              <a:t>Vyberte </a:t>
            </a:r>
            <a:r>
              <a:rPr lang="cs-CZ" sz="600" b="1" dirty="0">
                <a:solidFill>
                  <a:schemeClr val="bg1"/>
                </a:solidFill>
              </a:rPr>
              <a:t>Formát JPEG nebo PNG </a:t>
            </a:r>
            <a:r>
              <a:rPr lang="en-US" sz="600" dirty="0">
                <a:solidFill>
                  <a:schemeClr val="bg1"/>
                </a:solidFill>
              </a:rPr>
              <a:t>-&gt;</a:t>
            </a:r>
            <a:r>
              <a:rPr lang="cs-CZ" sz="600" dirty="0">
                <a:solidFill>
                  <a:schemeClr val="bg1"/>
                </a:solidFill>
              </a:rPr>
              <a:t> </a:t>
            </a:r>
            <a:r>
              <a:rPr lang="cs-CZ" sz="600" b="1" dirty="0">
                <a:solidFill>
                  <a:schemeClr val="bg1"/>
                </a:solidFill>
              </a:rPr>
              <a:t>Uložit</a:t>
            </a:r>
            <a:r>
              <a:rPr lang="en-US" sz="600" dirty="0">
                <a:solidFill>
                  <a:schemeClr val="bg1"/>
                </a:solidFill>
              </a:rPr>
              <a:t> -&gt; </a:t>
            </a:r>
            <a:r>
              <a:rPr lang="cs-CZ" sz="600" dirty="0">
                <a:solidFill>
                  <a:schemeClr val="bg1"/>
                </a:solidFill>
              </a:rPr>
              <a:t>možnost </a:t>
            </a:r>
            <a:r>
              <a:rPr lang="cs-CZ" sz="600" b="1" dirty="0">
                <a:solidFill>
                  <a:schemeClr val="bg1"/>
                </a:solidFill>
              </a:rPr>
              <a:t>Jenom tenhle snímek</a:t>
            </a:r>
            <a:endParaRPr lang="cs-CZ" sz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724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B59F46A-5FAD-45D3-82BE-181ECFF12058}"/>
              </a:ext>
            </a:extLst>
          </p:cNvPr>
          <p:cNvSpPr/>
          <p:nvPr/>
        </p:nvSpPr>
        <p:spPr>
          <a:xfrm>
            <a:off x="0" y="0"/>
            <a:ext cx="3240088" cy="1800225"/>
          </a:xfrm>
          <a:prstGeom prst="rect">
            <a:avLst/>
          </a:prstGeom>
          <a:solidFill>
            <a:srgbClr val="AC24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6445CC7F-E029-4921-9802-DEDF1024FD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3240088" cy="699450"/>
          </a:xfrm>
          <a:prstGeom prst="rect">
            <a:avLst/>
          </a:prstGeom>
        </p:spPr>
      </p:pic>
      <p:sp>
        <p:nvSpPr>
          <p:cNvPr id="12" name="TextBox 4">
            <a:extLst>
              <a:ext uri="{FF2B5EF4-FFF2-40B4-BE49-F238E27FC236}">
                <a16:creationId xmlns:a16="http://schemas.microsoft.com/office/drawing/2014/main" id="{64DD223B-E71D-4940-A0D4-0FA77E52E874}"/>
              </a:ext>
            </a:extLst>
          </p:cNvPr>
          <p:cNvSpPr txBox="1"/>
          <p:nvPr/>
        </p:nvSpPr>
        <p:spPr>
          <a:xfrm>
            <a:off x="470406" y="871284"/>
            <a:ext cx="24466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Vánoční nabídka zde!</a:t>
            </a:r>
            <a:endParaRPr lang="nl-BE" sz="2800" dirty="0">
              <a:solidFill>
                <a:schemeClr val="bg1"/>
              </a:solidFill>
              <a:latin typeface="Amatic SC" pitchFamily="2" charset="-79"/>
              <a:cs typeface="Amatic SC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624700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6445CC7F-E029-4921-9802-DEDF1024FD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59" y="0"/>
            <a:ext cx="3239370" cy="699450"/>
          </a:xfrm>
          <a:prstGeom prst="rect">
            <a:avLst/>
          </a:prstGeom>
        </p:spPr>
      </p:pic>
      <p:sp>
        <p:nvSpPr>
          <p:cNvPr id="12" name="TextBox 4">
            <a:extLst>
              <a:ext uri="{FF2B5EF4-FFF2-40B4-BE49-F238E27FC236}">
                <a16:creationId xmlns:a16="http://schemas.microsoft.com/office/drawing/2014/main" id="{64DD223B-E71D-4940-A0D4-0FA77E52E874}"/>
              </a:ext>
            </a:extLst>
          </p:cNvPr>
          <p:cNvSpPr txBox="1"/>
          <p:nvPr/>
        </p:nvSpPr>
        <p:spPr>
          <a:xfrm>
            <a:off x="470406" y="871284"/>
            <a:ext cx="24466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rgbClr val="AC2430"/>
                </a:solidFill>
                <a:latin typeface="Amatic SC" pitchFamily="2" charset="-79"/>
                <a:cs typeface="Amatic SC" pitchFamily="2" charset="-79"/>
              </a:rPr>
              <a:t>Vánoční nabídka zde!</a:t>
            </a:r>
            <a:endParaRPr lang="nl-BE" sz="2800" dirty="0">
              <a:solidFill>
                <a:srgbClr val="AC2430"/>
              </a:solidFill>
              <a:latin typeface="Amatic SC" pitchFamily="2" charset="-79"/>
              <a:cs typeface="Amatic SC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256497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1FFF2C6006104C9A75F39D7F007CB7" ma:contentTypeVersion="10" ma:contentTypeDescription="Create a new document." ma:contentTypeScope="" ma:versionID="b5f6879f8766feea969f00e74e8721df">
  <xsd:schema xmlns:xsd="http://www.w3.org/2001/XMLSchema" xmlns:xs="http://www.w3.org/2001/XMLSchema" xmlns:p="http://schemas.microsoft.com/office/2006/metadata/properties" xmlns:ns2="694d4d19-5f79-4002-b8a1-965769248cf9" targetNamespace="http://schemas.microsoft.com/office/2006/metadata/properties" ma:root="true" ma:fieldsID="fe8e9368fa4ec3a7bb6eafd09080cc9e" ns2:_="">
    <xsd:import namespace="694d4d19-5f79-4002-b8a1-965769248c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4d4d19-5f79-4002-b8a1-965769248cf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1768B04-351E-4358-A933-425BA550E22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4AF84A5-EB55-47E1-A094-7B1615FACD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94d4d19-5f79-4002-b8a1-965769248cf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3A7B815-3D58-4F1D-935A-1976FC5B4D8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694d4d19-5f79-4002-b8a1-965769248cf9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346</TotalTime>
  <Words>101</Words>
  <Application>Microsoft Office PowerPoint</Application>
  <PresentationFormat>Vlastní</PresentationFormat>
  <Paragraphs>9</Paragraphs>
  <Slides>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8" baseType="lpstr">
      <vt:lpstr>Amatic SC</vt:lpstr>
      <vt:lpstr>Arial</vt:lpstr>
      <vt:lpstr>Calibri</vt:lpstr>
      <vt:lpstr>Calibri Light</vt:lpstr>
      <vt:lpstr>Office Theme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Sterckx Zoe</dc:creator>
  <cp:lastModifiedBy>Rucka Pavla</cp:lastModifiedBy>
  <cp:revision>44</cp:revision>
  <dcterms:created xsi:type="dcterms:W3CDTF">2021-03-31T15:02:15Z</dcterms:created>
  <dcterms:modified xsi:type="dcterms:W3CDTF">2021-11-10T12:02:40Z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0x010100751FFF2C6006104C9A75F39D7F007CB7</vt:lpwstr>
  </property>
</Properties>
</file>