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4"/>
  </p:sldMasterIdLst>
  <p:sldIdLst>
    <p:sldId id="263" r:id="rId5"/>
    <p:sldId id="257" r:id="rId6"/>
    <p:sldId id="265" r:id="rId7"/>
  </p:sldIdLst>
  <p:sldSz cx="1800225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88" autoAdjust="0"/>
    <p:restoredTop sz="94636"/>
  </p:normalViewPr>
  <p:slideViewPr>
    <p:cSldViewPr snapToGrid="0" snapToObjects="1">
      <p:cViewPr>
        <p:scale>
          <a:sx n="125" d="100"/>
          <a:sy n="125" d="100"/>
        </p:scale>
        <p:origin x="4602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530264"/>
            <a:ext cx="1530191" cy="1128031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1701796"/>
            <a:ext cx="1350169" cy="782271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7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1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172505"/>
            <a:ext cx="388174" cy="27458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172505"/>
            <a:ext cx="1142018" cy="27458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3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297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9362" y="-43706"/>
            <a:ext cx="1245088" cy="3338276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8859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9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807773"/>
            <a:ext cx="1552694" cy="1347786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2168310"/>
            <a:ext cx="1552694" cy="708769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/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75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7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862523"/>
            <a:ext cx="765096" cy="205580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862523"/>
            <a:ext cx="765096" cy="205580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2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72506"/>
            <a:ext cx="1552694" cy="62626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794272"/>
            <a:ext cx="761579" cy="389260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1183532"/>
            <a:ext cx="761579" cy="17407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794272"/>
            <a:ext cx="765330" cy="389260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1183532"/>
            <a:ext cx="765330" cy="174079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2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67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8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216006"/>
            <a:ext cx="580619" cy="756021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466513"/>
            <a:ext cx="911364" cy="2302563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972026"/>
            <a:ext cx="580619" cy="1800799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76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216006"/>
            <a:ext cx="580619" cy="756021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466513"/>
            <a:ext cx="911364" cy="2302563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972026"/>
            <a:ext cx="580619" cy="1800799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4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172506"/>
            <a:ext cx="1552694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862523"/>
            <a:ext cx="1552694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3003082"/>
            <a:ext cx="405051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3003082"/>
            <a:ext cx="607576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3003082"/>
            <a:ext cx="405051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1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664" r:id="rId14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114178" y="214848"/>
            <a:ext cx="1571869" cy="356477"/>
          </a:xfrm>
          <a:prstGeom prst="rect">
            <a:avLst/>
          </a:prstGeom>
        </p:spPr>
        <p:txBody>
          <a:bodyPr vert="horz" lIns="10803" tIns="5401" rIns="10803" bIns="5401" rtlCol="0" anchor="ctr">
            <a:no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900" b="1" dirty="0">
                <a:solidFill>
                  <a:schemeClr val="bg1"/>
                </a:solidFill>
              </a:rPr>
              <a:t>NÁVOD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cs-CZ" sz="900" dirty="0">
                <a:solidFill>
                  <a:schemeClr val="bg1"/>
                </a:solidFill>
              </a:rPr>
              <a:t>Jak vytvořit vlastní </a:t>
            </a:r>
            <a:r>
              <a:rPr lang="cs-CZ" sz="900" dirty="0" err="1">
                <a:solidFill>
                  <a:schemeClr val="bg1"/>
                </a:solidFill>
              </a:rPr>
              <a:t>komplimentku</a:t>
            </a:r>
            <a:r>
              <a:rPr lang="cs-CZ" sz="900" dirty="0">
                <a:solidFill>
                  <a:schemeClr val="bg1"/>
                </a:solidFill>
              </a:rPr>
              <a:t> – velikost vizitky 90x50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136599" y="656922"/>
            <a:ext cx="1571869" cy="2335269"/>
          </a:xfrm>
          <a:prstGeom prst="rect">
            <a:avLst/>
          </a:prstGeom>
          <a:noFill/>
        </p:spPr>
        <p:txBody>
          <a:bodyPr vert="horz" lIns="10803" tIns="5401" rIns="10803" bIns="5401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776" indent="-60776">
              <a:buFont typeface="+mj-lt"/>
              <a:buAutoNum type="arabicPeriod"/>
            </a:pPr>
            <a:r>
              <a:rPr lang="cs-CZ" sz="700" b="1" dirty="0">
                <a:solidFill>
                  <a:schemeClr val="bg1"/>
                </a:solidFill>
              </a:rPr>
              <a:t>Na Vašem počítači si nainstalujte písmo</a:t>
            </a:r>
            <a:r>
              <a:rPr lang="en-US" sz="700" b="1" dirty="0">
                <a:solidFill>
                  <a:schemeClr val="bg1"/>
                </a:solidFill>
              </a:rPr>
              <a:t> </a:t>
            </a:r>
            <a:r>
              <a:rPr lang="en-US" sz="700" dirty="0">
                <a:solidFill>
                  <a:schemeClr val="bg1"/>
                </a:solidFill>
              </a:rPr>
              <a:t>‘</a:t>
            </a:r>
            <a:r>
              <a:rPr lang="en-US" sz="700" dirty="0" err="1">
                <a:solidFill>
                  <a:schemeClr val="bg1"/>
                </a:solidFill>
              </a:rPr>
              <a:t>Amatic</a:t>
            </a:r>
            <a:r>
              <a:rPr lang="en-US" sz="700" dirty="0">
                <a:solidFill>
                  <a:schemeClr val="bg1"/>
                </a:solidFill>
              </a:rPr>
              <a:t> SC’</a:t>
            </a:r>
            <a:r>
              <a:rPr lang="cs-CZ" sz="700" dirty="0">
                <a:solidFill>
                  <a:schemeClr val="bg1"/>
                </a:solidFill>
              </a:rPr>
              <a:t>.</a:t>
            </a:r>
            <a:br>
              <a:rPr lang="cs-CZ" sz="700" dirty="0">
                <a:solidFill>
                  <a:schemeClr val="bg1"/>
                </a:solidFill>
              </a:rPr>
            </a:br>
            <a:r>
              <a:rPr lang="cs-CZ" sz="700" dirty="0">
                <a:solidFill>
                  <a:schemeClr val="bg1"/>
                </a:solidFill>
              </a:rPr>
              <a:t>Naleznete ho na internetu a je volně ke stažení zdarma.</a:t>
            </a:r>
          </a:p>
          <a:p>
            <a:pPr marL="60776" indent="-60776">
              <a:buFont typeface="+mj-lt"/>
              <a:buAutoNum type="arabicPeriod"/>
            </a:pPr>
            <a:r>
              <a:rPr lang="cs-CZ" sz="700" b="1" dirty="0">
                <a:solidFill>
                  <a:schemeClr val="bg1"/>
                </a:solidFill>
              </a:rPr>
              <a:t>Můžete použít také jakékoli jiné písmo</a:t>
            </a:r>
            <a:r>
              <a:rPr lang="cs-CZ" sz="700" dirty="0">
                <a:solidFill>
                  <a:schemeClr val="bg1"/>
                </a:solidFill>
              </a:rPr>
              <a:t>, které máte ve svém počítači.</a:t>
            </a:r>
          </a:p>
          <a:p>
            <a:pPr marL="60776" indent="-60776">
              <a:buFont typeface="+mj-lt"/>
              <a:buAutoNum type="arabicPeriod"/>
            </a:pPr>
            <a:r>
              <a:rPr lang="cs-CZ" sz="700" b="1" dirty="0">
                <a:solidFill>
                  <a:schemeClr val="bg1"/>
                </a:solidFill>
              </a:rPr>
              <a:t>Podle potřeby přepište text.</a:t>
            </a:r>
          </a:p>
          <a:p>
            <a:pPr marL="60776" indent="-60776">
              <a:buFont typeface="+mj-lt"/>
              <a:buAutoNum type="arabicPeriod"/>
            </a:pPr>
            <a:r>
              <a:rPr lang="cs-CZ" sz="700" b="1" dirty="0">
                <a:solidFill>
                  <a:schemeClr val="bg1"/>
                </a:solidFill>
              </a:rPr>
              <a:t>Vyberte stránku, kterou chcete použít</a:t>
            </a:r>
            <a:r>
              <a:rPr lang="en-US" sz="700" dirty="0">
                <a:solidFill>
                  <a:schemeClr val="bg1"/>
                </a:solidFill>
              </a:rPr>
              <a:t> -&gt; </a:t>
            </a:r>
            <a:r>
              <a:rPr lang="cs-CZ" sz="700" dirty="0">
                <a:solidFill>
                  <a:schemeClr val="bg1"/>
                </a:solidFill>
              </a:rPr>
              <a:t>klikněte na </a:t>
            </a:r>
            <a:r>
              <a:rPr lang="cs-CZ" sz="700" b="1" dirty="0">
                <a:solidFill>
                  <a:schemeClr val="bg1"/>
                </a:solidFill>
              </a:rPr>
              <a:t>Soubor</a:t>
            </a:r>
            <a:r>
              <a:rPr lang="en-US" sz="700" dirty="0">
                <a:solidFill>
                  <a:schemeClr val="bg1"/>
                </a:solidFill>
              </a:rPr>
              <a:t> -&gt; </a:t>
            </a:r>
            <a:r>
              <a:rPr lang="cs-CZ" sz="700" b="1" dirty="0">
                <a:solidFill>
                  <a:schemeClr val="bg1"/>
                </a:solidFill>
              </a:rPr>
              <a:t>Uložit jako</a:t>
            </a:r>
            <a:r>
              <a:rPr lang="en-US" sz="700" dirty="0">
                <a:solidFill>
                  <a:schemeClr val="bg1"/>
                </a:solidFill>
              </a:rPr>
              <a:t>-&gt; </a:t>
            </a:r>
            <a:r>
              <a:rPr lang="cs-CZ" sz="700" dirty="0">
                <a:solidFill>
                  <a:schemeClr val="bg1"/>
                </a:solidFill>
              </a:rPr>
              <a:t>Vyberte </a:t>
            </a:r>
            <a:r>
              <a:rPr lang="cs-CZ" sz="700" b="1" dirty="0">
                <a:solidFill>
                  <a:schemeClr val="bg1"/>
                </a:solidFill>
              </a:rPr>
              <a:t>Dokument </a:t>
            </a:r>
            <a:r>
              <a:rPr lang="cs-CZ" sz="700" b="1" dirty="0" err="1">
                <a:solidFill>
                  <a:schemeClr val="bg1"/>
                </a:solidFill>
              </a:rPr>
              <a:t>pdf</a:t>
            </a:r>
            <a:r>
              <a:rPr lang="cs-CZ" sz="700" dirty="0">
                <a:solidFill>
                  <a:schemeClr val="bg1"/>
                </a:solidFill>
              </a:rPr>
              <a:t> </a:t>
            </a:r>
            <a:r>
              <a:rPr lang="en-US" sz="700" dirty="0">
                <a:solidFill>
                  <a:schemeClr val="bg1"/>
                </a:solidFill>
              </a:rPr>
              <a:t>-&gt; </a:t>
            </a:r>
            <a:r>
              <a:rPr lang="cs-CZ" sz="700" dirty="0">
                <a:solidFill>
                  <a:schemeClr val="bg1"/>
                </a:solidFill>
              </a:rPr>
              <a:t>tlačítko </a:t>
            </a:r>
            <a:r>
              <a:rPr lang="cs-CZ" sz="700" b="1" dirty="0">
                <a:solidFill>
                  <a:schemeClr val="bg1"/>
                </a:solidFill>
              </a:rPr>
              <a:t>Možnosti</a:t>
            </a:r>
            <a:r>
              <a:rPr lang="en-US" sz="700" dirty="0">
                <a:solidFill>
                  <a:schemeClr val="bg1"/>
                </a:solidFill>
              </a:rPr>
              <a:t> -&gt;</a:t>
            </a:r>
            <a:r>
              <a:rPr lang="cs-CZ" sz="700" dirty="0">
                <a:solidFill>
                  <a:schemeClr val="bg1"/>
                </a:solidFill>
              </a:rPr>
              <a:t> Vyberte </a:t>
            </a:r>
            <a:r>
              <a:rPr lang="cs-CZ" sz="700" b="1" dirty="0">
                <a:solidFill>
                  <a:schemeClr val="bg1"/>
                </a:solidFill>
              </a:rPr>
              <a:t>Aktuální snímek </a:t>
            </a:r>
            <a:r>
              <a:rPr lang="en-US" sz="700" dirty="0">
                <a:solidFill>
                  <a:schemeClr val="bg1"/>
                </a:solidFill>
              </a:rPr>
              <a:t>-&gt; </a:t>
            </a:r>
            <a:r>
              <a:rPr lang="cs-CZ" sz="700" b="1" dirty="0">
                <a:solidFill>
                  <a:schemeClr val="bg1"/>
                </a:solidFill>
              </a:rPr>
              <a:t>Uložit</a:t>
            </a:r>
          </a:p>
          <a:p>
            <a:pPr marL="60776" indent="-60776">
              <a:buFont typeface="+mj-lt"/>
              <a:buAutoNum type="arabicPeriod"/>
            </a:pPr>
            <a:r>
              <a:rPr lang="cs-CZ" sz="700" b="1" dirty="0">
                <a:solidFill>
                  <a:schemeClr val="bg1"/>
                </a:solidFill>
              </a:rPr>
              <a:t>Uložený soubor můžete nechat vytisknout jako vizitky.</a:t>
            </a:r>
          </a:p>
          <a:p>
            <a:pPr marL="60776" indent="-60776">
              <a:buFont typeface="+mj-lt"/>
              <a:buAutoNum type="arabicPeriod"/>
            </a:pPr>
            <a:r>
              <a:rPr lang="cs-CZ" sz="700" b="1" dirty="0" err="1">
                <a:solidFill>
                  <a:schemeClr val="bg1"/>
                </a:solidFill>
              </a:rPr>
              <a:t>Komplimentku</a:t>
            </a:r>
            <a:r>
              <a:rPr lang="cs-CZ" sz="700" b="1" dirty="0">
                <a:solidFill>
                  <a:schemeClr val="bg1"/>
                </a:solidFill>
              </a:rPr>
              <a:t> můžete v jednom z rohů proděravět a přivázat stuhou na Váš produkt. Na zadní stranu můžete připsat osobní vzkaz!</a:t>
            </a: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6445CC7F-E029-4921-9802-DEDF1024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177" y="2"/>
            <a:ext cx="1801402" cy="3240086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432B4970-CEA2-4952-BB02-17E826A790DA}"/>
              </a:ext>
            </a:extLst>
          </p:cNvPr>
          <p:cNvSpPr txBox="1"/>
          <p:nvPr/>
        </p:nvSpPr>
        <p:spPr>
          <a:xfrm>
            <a:off x="-1177" y="2761963"/>
            <a:ext cx="1801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Děkujeme za nákup!</a:t>
            </a:r>
            <a:endParaRPr lang="nl-BE" sz="160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64DD223B-E71D-4940-A0D4-0FA77E52E874}"/>
              </a:ext>
            </a:extLst>
          </p:cNvPr>
          <p:cNvSpPr txBox="1"/>
          <p:nvPr/>
        </p:nvSpPr>
        <p:spPr>
          <a:xfrm>
            <a:off x="414264" y="1680740"/>
            <a:ext cx="1022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Přejeme Vám sladké a veselé</a:t>
            </a:r>
            <a:endParaRPr lang="nl-BE" sz="160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97B92291-C297-497F-820E-B5C53938CDBB}"/>
              </a:ext>
            </a:extLst>
          </p:cNvPr>
          <p:cNvGrpSpPr/>
          <p:nvPr/>
        </p:nvGrpSpPr>
        <p:grpSpPr>
          <a:xfrm>
            <a:off x="0" y="2"/>
            <a:ext cx="1801403" cy="3240086"/>
            <a:chOff x="-589" y="1"/>
            <a:chExt cx="1801403" cy="3240086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6445CC7F-E029-4921-9802-DEDF1024F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-589" y="1"/>
              <a:ext cx="1801402" cy="3240086"/>
            </a:xfrm>
            <a:prstGeom prst="rect">
              <a:avLst/>
            </a:prstGeom>
          </p:spPr>
        </p:pic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432B4970-CEA2-4952-BB02-17E826A790DA}"/>
                </a:ext>
              </a:extLst>
            </p:cNvPr>
            <p:cNvSpPr txBox="1"/>
            <p:nvPr/>
          </p:nvSpPr>
          <p:spPr>
            <a:xfrm>
              <a:off x="0" y="2761961"/>
              <a:ext cx="1800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dirty="0">
                  <a:solidFill>
                    <a:srgbClr val="AC2430"/>
                  </a:solidFill>
                  <a:latin typeface="Amatic SC" pitchFamily="2" charset="-79"/>
                  <a:cs typeface="Amatic SC" pitchFamily="2" charset="-79"/>
                </a:rPr>
                <a:t>Děkujeme za nákup!</a:t>
              </a:r>
              <a:endParaRPr lang="nl-BE" sz="16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endParaRPr>
            </a:p>
          </p:txBody>
        </p: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64DD223B-E71D-4940-A0D4-0FA77E52E874}"/>
                </a:ext>
              </a:extLst>
            </p:cNvPr>
            <p:cNvSpPr txBox="1"/>
            <p:nvPr/>
          </p:nvSpPr>
          <p:spPr>
            <a:xfrm>
              <a:off x="414853" y="1680738"/>
              <a:ext cx="10228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dirty="0">
                  <a:solidFill>
                    <a:srgbClr val="AC2430"/>
                  </a:solidFill>
                  <a:latin typeface="Amatic SC" pitchFamily="2" charset="-79"/>
                  <a:cs typeface="Amatic SC" pitchFamily="2" charset="-79"/>
                </a:rPr>
                <a:t>Přejeme Vám sladké a veselé</a:t>
              </a:r>
              <a:endParaRPr lang="nl-BE" sz="16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784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A7B815-3D58-4F1D-935A-1976FC5B4D8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94d4d19-5f79-4002-b8a1-965769248cf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125</Words>
  <Application>Microsoft Office PowerPoint</Application>
  <PresentationFormat>Vlastní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Amatic SC</vt:lpstr>
      <vt:lpstr>Arial</vt:lpstr>
      <vt:lpstr>Calibri</vt:lpstr>
      <vt:lpstr>Calibri Light</vt:lpstr>
      <vt:lpstr>Office Theme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Rucka Pavla</cp:lastModifiedBy>
  <cp:revision>43</cp:revision>
  <dcterms:created xsi:type="dcterms:W3CDTF">2021-03-31T15:02:15Z</dcterms:created>
  <dcterms:modified xsi:type="dcterms:W3CDTF">2021-11-10T12:11:49Z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