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5" r:id="rId4"/>
  </p:sldMasterIdLst>
  <p:sldIdLst>
    <p:sldId id="263" r:id="rId5"/>
    <p:sldId id="262" r:id="rId6"/>
    <p:sldId id="264" r:id="rId7"/>
  </p:sldIdLst>
  <p:sldSz cx="10691813" cy="1511935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C24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92"/>
    <p:restoredTop sz="94636"/>
  </p:normalViewPr>
  <p:slideViewPr>
    <p:cSldViewPr snapToGrid="0" snapToObjects="1">
      <p:cViewPr varScale="1">
        <p:scale>
          <a:sx n="50" d="100"/>
          <a:sy n="50" d="100"/>
        </p:scale>
        <p:origin x="2334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886" y="2474395"/>
            <a:ext cx="9088041" cy="5263774"/>
          </a:xfrm>
        </p:spPr>
        <p:txBody>
          <a:bodyPr anchor="b"/>
          <a:lstStyle>
            <a:lvl1pPr algn="ctr">
              <a:defRPr sz="7016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6477" y="7941160"/>
            <a:ext cx="8018860" cy="3650342"/>
          </a:xfrm>
        </p:spPr>
        <p:txBody>
          <a:bodyPr/>
          <a:lstStyle>
            <a:lvl1pPr marL="0" indent="0" algn="ctr">
              <a:buNone/>
              <a:defRPr sz="2806"/>
            </a:lvl1pPr>
            <a:lvl2pPr marL="534604" indent="0" algn="ctr">
              <a:buNone/>
              <a:defRPr sz="2339"/>
            </a:lvl2pPr>
            <a:lvl3pPr marL="1069208" indent="0" algn="ctr">
              <a:buNone/>
              <a:defRPr sz="2105"/>
            </a:lvl3pPr>
            <a:lvl4pPr marL="1603812" indent="0" algn="ctr">
              <a:buNone/>
              <a:defRPr sz="1871"/>
            </a:lvl4pPr>
            <a:lvl5pPr marL="2138416" indent="0" algn="ctr">
              <a:buNone/>
              <a:defRPr sz="1871"/>
            </a:lvl5pPr>
            <a:lvl6pPr marL="2673020" indent="0" algn="ctr">
              <a:buNone/>
              <a:defRPr sz="1871"/>
            </a:lvl6pPr>
            <a:lvl7pPr marL="3207624" indent="0" algn="ctr">
              <a:buNone/>
              <a:defRPr sz="1871"/>
            </a:lvl7pPr>
            <a:lvl8pPr marL="3742228" indent="0" algn="ctr">
              <a:buNone/>
              <a:defRPr sz="1871"/>
            </a:lvl8pPr>
            <a:lvl9pPr marL="4276832" indent="0" algn="ctr">
              <a:buNone/>
              <a:defRPr sz="1871"/>
            </a:lvl9pPr>
          </a:lstStyle>
          <a:p>
            <a:r>
              <a:rPr lang="cs-CZ"/>
              <a:t>Kliknutím můžete upravit styl předlohy.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11/10/2021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30966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11/10/2021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40769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51329" y="804966"/>
            <a:ext cx="2305422" cy="12812950"/>
          </a:xfrm>
        </p:spPr>
        <p:txBody>
          <a:bodyPr vert="eaVert"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35063" y="804966"/>
            <a:ext cx="6782619" cy="12812950"/>
          </a:xfrm>
        </p:spPr>
        <p:txBody>
          <a:bodyPr vert="eaVert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11/10/2021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744499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FB Post - Background">
    <p:bg>
      <p:bgPr>
        <a:solidFill>
          <a:srgbClr val="AC243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6845031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841304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11/10/2021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84019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oddí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9494" y="3769342"/>
            <a:ext cx="9221689" cy="6289229"/>
          </a:xfrm>
        </p:spPr>
        <p:txBody>
          <a:bodyPr anchor="b"/>
          <a:lstStyle>
            <a:lvl1pPr>
              <a:defRPr sz="7016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9494" y="10118069"/>
            <a:ext cx="9221689" cy="3307357"/>
          </a:xfrm>
        </p:spPr>
        <p:txBody>
          <a:bodyPr/>
          <a:lstStyle>
            <a:lvl1pPr marL="0" indent="0">
              <a:buNone/>
              <a:defRPr sz="2806">
                <a:solidFill>
                  <a:schemeClr val="tx1"/>
                </a:solidFill>
              </a:defRPr>
            </a:lvl1pPr>
            <a:lvl2pPr marL="534604" indent="0">
              <a:buNone/>
              <a:defRPr sz="2339">
                <a:solidFill>
                  <a:schemeClr val="tx1">
                    <a:tint val="75000"/>
                  </a:schemeClr>
                </a:solidFill>
              </a:defRPr>
            </a:lvl2pPr>
            <a:lvl3pPr marL="1069208" indent="0">
              <a:buNone/>
              <a:defRPr sz="2105">
                <a:solidFill>
                  <a:schemeClr val="tx1">
                    <a:tint val="75000"/>
                  </a:schemeClr>
                </a:solidFill>
              </a:defRPr>
            </a:lvl3pPr>
            <a:lvl4pPr marL="1603812" indent="0">
              <a:buNone/>
              <a:defRPr sz="1871">
                <a:solidFill>
                  <a:schemeClr val="tx1">
                    <a:tint val="75000"/>
                  </a:schemeClr>
                </a:solidFill>
              </a:defRPr>
            </a:lvl4pPr>
            <a:lvl5pPr marL="2138416" indent="0">
              <a:buNone/>
              <a:defRPr sz="1871">
                <a:solidFill>
                  <a:schemeClr val="tx1">
                    <a:tint val="75000"/>
                  </a:schemeClr>
                </a:solidFill>
              </a:defRPr>
            </a:lvl5pPr>
            <a:lvl6pPr marL="2673020" indent="0">
              <a:buNone/>
              <a:defRPr sz="1871">
                <a:solidFill>
                  <a:schemeClr val="tx1">
                    <a:tint val="75000"/>
                  </a:schemeClr>
                </a:solidFill>
              </a:defRPr>
            </a:lvl6pPr>
            <a:lvl7pPr marL="3207624" indent="0">
              <a:buNone/>
              <a:defRPr sz="1871">
                <a:solidFill>
                  <a:schemeClr val="tx1">
                    <a:tint val="75000"/>
                  </a:schemeClr>
                </a:solidFill>
              </a:defRPr>
            </a:lvl7pPr>
            <a:lvl8pPr marL="3742228" indent="0">
              <a:buNone/>
              <a:defRPr sz="1871">
                <a:solidFill>
                  <a:schemeClr val="tx1">
                    <a:tint val="75000"/>
                  </a:schemeClr>
                </a:solidFill>
              </a:defRPr>
            </a:lvl8pPr>
            <a:lvl9pPr marL="4276832" indent="0">
              <a:buNone/>
              <a:defRPr sz="1871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11/10/2021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00760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35062" y="4024827"/>
            <a:ext cx="4544021" cy="9593089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12730" y="4024827"/>
            <a:ext cx="4544021" cy="9593089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11/10/2021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06574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804969"/>
            <a:ext cx="9221689" cy="2922375"/>
          </a:xfrm>
        </p:spPr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3706342"/>
            <a:ext cx="4523137" cy="1816421"/>
          </a:xfrm>
        </p:spPr>
        <p:txBody>
          <a:bodyPr anchor="b"/>
          <a:lstStyle>
            <a:lvl1pPr marL="0" indent="0">
              <a:buNone/>
              <a:defRPr sz="2806" b="1"/>
            </a:lvl1pPr>
            <a:lvl2pPr marL="534604" indent="0">
              <a:buNone/>
              <a:defRPr sz="2339" b="1"/>
            </a:lvl2pPr>
            <a:lvl3pPr marL="1069208" indent="0">
              <a:buNone/>
              <a:defRPr sz="2105" b="1"/>
            </a:lvl3pPr>
            <a:lvl4pPr marL="1603812" indent="0">
              <a:buNone/>
              <a:defRPr sz="1871" b="1"/>
            </a:lvl4pPr>
            <a:lvl5pPr marL="2138416" indent="0">
              <a:buNone/>
              <a:defRPr sz="1871" b="1"/>
            </a:lvl5pPr>
            <a:lvl6pPr marL="2673020" indent="0">
              <a:buNone/>
              <a:defRPr sz="1871" b="1"/>
            </a:lvl6pPr>
            <a:lvl7pPr marL="3207624" indent="0">
              <a:buNone/>
              <a:defRPr sz="1871" b="1"/>
            </a:lvl7pPr>
            <a:lvl8pPr marL="3742228" indent="0">
              <a:buNone/>
              <a:defRPr sz="1871" b="1"/>
            </a:lvl8pPr>
            <a:lvl9pPr marL="4276832" indent="0">
              <a:buNone/>
              <a:defRPr sz="1871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36456" y="5522763"/>
            <a:ext cx="4523137" cy="8123152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12731" y="3706342"/>
            <a:ext cx="4545413" cy="1816421"/>
          </a:xfrm>
        </p:spPr>
        <p:txBody>
          <a:bodyPr anchor="b"/>
          <a:lstStyle>
            <a:lvl1pPr marL="0" indent="0">
              <a:buNone/>
              <a:defRPr sz="2806" b="1"/>
            </a:lvl1pPr>
            <a:lvl2pPr marL="534604" indent="0">
              <a:buNone/>
              <a:defRPr sz="2339" b="1"/>
            </a:lvl2pPr>
            <a:lvl3pPr marL="1069208" indent="0">
              <a:buNone/>
              <a:defRPr sz="2105" b="1"/>
            </a:lvl3pPr>
            <a:lvl4pPr marL="1603812" indent="0">
              <a:buNone/>
              <a:defRPr sz="1871" b="1"/>
            </a:lvl4pPr>
            <a:lvl5pPr marL="2138416" indent="0">
              <a:buNone/>
              <a:defRPr sz="1871" b="1"/>
            </a:lvl5pPr>
            <a:lvl6pPr marL="2673020" indent="0">
              <a:buNone/>
              <a:defRPr sz="1871" b="1"/>
            </a:lvl6pPr>
            <a:lvl7pPr marL="3207624" indent="0">
              <a:buNone/>
              <a:defRPr sz="1871" b="1"/>
            </a:lvl7pPr>
            <a:lvl8pPr marL="3742228" indent="0">
              <a:buNone/>
              <a:defRPr sz="1871" b="1"/>
            </a:lvl8pPr>
            <a:lvl9pPr marL="4276832" indent="0">
              <a:buNone/>
              <a:defRPr sz="1871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12731" y="5522763"/>
            <a:ext cx="4545413" cy="8123152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11/10/2021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54324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11/10/2021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1480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11/10/2021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60925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1007957"/>
            <a:ext cx="3448388" cy="3527848"/>
          </a:xfrm>
        </p:spPr>
        <p:txBody>
          <a:bodyPr anchor="b"/>
          <a:lstStyle>
            <a:lvl1pPr>
              <a:defRPr sz="3742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45413" y="2176910"/>
            <a:ext cx="5412730" cy="10744538"/>
          </a:xfrm>
        </p:spPr>
        <p:txBody>
          <a:bodyPr/>
          <a:lstStyle>
            <a:lvl1pPr>
              <a:defRPr sz="3742"/>
            </a:lvl1pPr>
            <a:lvl2pPr>
              <a:defRPr sz="3274"/>
            </a:lvl2pPr>
            <a:lvl3pPr>
              <a:defRPr sz="2806"/>
            </a:lvl3pPr>
            <a:lvl4pPr>
              <a:defRPr sz="2339"/>
            </a:lvl4pPr>
            <a:lvl5pPr>
              <a:defRPr sz="2339"/>
            </a:lvl5pPr>
            <a:lvl6pPr>
              <a:defRPr sz="2339"/>
            </a:lvl6pPr>
            <a:lvl7pPr>
              <a:defRPr sz="2339"/>
            </a:lvl7pPr>
            <a:lvl8pPr>
              <a:defRPr sz="2339"/>
            </a:lvl8pPr>
            <a:lvl9pPr>
              <a:defRPr sz="2339"/>
            </a:lvl9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4535805"/>
            <a:ext cx="3448388" cy="8403140"/>
          </a:xfrm>
        </p:spPr>
        <p:txBody>
          <a:bodyPr/>
          <a:lstStyle>
            <a:lvl1pPr marL="0" indent="0">
              <a:buNone/>
              <a:defRPr sz="1871"/>
            </a:lvl1pPr>
            <a:lvl2pPr marL="534604" indent="0">
              <a:buNone/>
              <a:defRPr sz="1637"/>
            </a:lvl2pPr>
            <a:lvl3pPr marL="1069208" indent="0">
              <a:buNone/>
              <a:defRPr sz="1403"/>
            </a:lvl3pPr>
            <a:lvl4pPr marL="1603812" indent="0">
              <a:buNone/>
              <a:defRPr sz="1169"/>
            </a:lvl4pPr>
            <a:lvl5pPr marL="2138416" indent="0">
              <a:buNone/>
              <a:defRPr sz="1169"/>
            </a:lvl5pPr>
            <a:lvl6pPr marL="2673020" indent="0">
              <a:buNone/>
              <a:defRPr sz="1169"/>
            </a:lvl6pPr>
            <a:lvl7pPr marL="3207624" indent="0">
              <a:buNone/>
              <a:defRPr sz="1169"/>
            </a:lvl7pPr>
            <a:lvl8pPr marL="3742228" indent="0">
              <a:buNone/>
              <a:defRPr sz="1169"/>
            </a:lvl8pPr>
            <a:lvl9pPr marL="4276832" indent="0">
              <a:buNone/>
              <a:defRPr sz="1169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11/10/2021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10328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1007957"/>
            <a:ext cx="3448388" cy="3527848"/>
          </a:xfrm>
        </p:spPr>
        <p:txBody>
          <a:bodyPr anchor="b"/>
          <a:lstStyle>
            <a:lvl1pPr>
              <a:defRPr sz="3742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45413" y="2176910"/>
            <a:ext cx="5412730" cy="10744538"/>
          </a:xfrm>
        </p:spPr>
        <p:txBody>
          <a:bodyPr anchor="t"/>
          <a:lstStyle>
            <a:lvl1pPr marL="0" indent="0">
              <a:buNone/>
              <a:defRPr sz="3742"/>
            </a:lvl1pPr>
            <a:lvl2pPr marL="534604" indent="0">
              <a:buNone/>
              <a:defRPr sz="3274"/>
            </a:lvl2pPr>
            <a:lvl3pPr marL="1069208" indent="0">
              <a:buNone/>
              <a:defRPr sz="2806"/>
            </a:lvl3pPr>
            <a:lvl4pPr marL="1603812" indent="0">
              <a:buNone/>
              <a:defRPr sz="2339"/>
            </a:lvl4pPr>
            <a:lvl5pPr marL="2138416" indent="0">
              <a:buNone/>
              <a:defRPr sz="2339"/>
            </a:lvl5pPr>
            <a:lvl6pPr marL="2673020" indent="0">
              <a:buNone/>
              <a:defRPr sz="2339"/>
            </a:lvl6pPr>
            <a:lvl7pPr marL="3207624" indent="0">
              <a:buNone/>
              <a:defRPr sz="2339"/>
            </a:lvl7pPr>
            <a:lvl8pPr marL="3742228" indent="0">
              <a:buNone/>
              <a:defRPr sz="2339"/>
            </a:lvl8pPr>
            <a:lvl9pPr marL="4276832" indent="0">
              <a:buNone/>
              <a:defRPr sz="2339"/>
            </a:lvl9pPr>
          </a:lstStyle>
          <a:p>
            <a:r>
              <a:rPr lang="cs-CZ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4535805"/>
            <a:ext cx="3448388" cy="8403140"/>
          </a:xfrm>
        </p:spPr>
        <p:txBody>
          <a:bodyPr/>
          <a:lstStyle>
            <a:lvl1pPr marL="0" indent="0">
              <a:buNone/>
              <a:defRPr sz="1871"/>
            </a:lvl1pPr>
            <a:lvl2pPr marL="534604" indent="0">
              <a:buNone/>
              <a:defRPr sz="1637"/>
            </a:lvl2pPr>
            <a:lvl3pPr marL="1069208" indent="0">
              <a:buNone/>
              <a:defRPr sz="1403"/>
            </a:lvl3pPr>
            <a:lvl4pPr marL="1603812" indent="0">
              <a:buNone/>
              <a:defRPr sz="1169"/>
            </a:lvl4pPr>
            <a:lvl5pPr marL="2138416" indent="0">
              <a:buNone/>
              <a:defRPr sz="1169"/>
            </a:lvl5pPr>
            <a:lvl6pPr marL="2673020" indent="0">
              <a:buNone/>
              <a:defRPr sz="1169"/>
            </a:lvl6pPr>
            <a:lvl7pPr marL="3207624" indent="0">
              <a:buNone/>
              <a:defRPr sz="1169"/>
            </a:lvl7pPr>
            <a:lvl8pPr marL="3742228" indent="0">
              <a:buNone/>
              <a:defRPr sz="1169"/>
            </a:lvl8pPr>
            <a:lvl9pPr marL="4276832" indent="0">
              <a:buNone/>
              <a:defRPr sz="1169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11/10/2021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29466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35062" y="804969"/>
            <a:ext cx="9221689" cy="29223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5062" y="4024827"/>
            <a:ext cx="9221689" cy="95930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062" y="14013401"/>
            <a:ext cx="2405658" cy="8049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11/10/2021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41663" y="14013401"/>
            <a:ext cx="3608487" cy="8049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51093" y="14013401"/>
            <a:ext cx="2405658" cy="8049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26941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  <p:sldLayoutId id="2147483669" r:id="rId4"/>
    <p:sldLayoutId id="2147483670" r:id="rId5"/>
    <p:sldLayoutId id="2147483671" r:id="rId6"/>
    <p:sldLayoutId id="2147483672" r:id="rId7"/>
    <p:sldLayoutId id="2147483673" r:id="rId8"/>
    <p:sldLayoutId id="2147483674" r:id="rId9"/>
    <p:sldLayoutId id="2147483675" r:id="rId10"/>
    <p:sldLayoutId id="2147483676" r:id="rId11"/>
    <p:sldLayoutId id="2147483677" r:id="rId12"/>
    <p:sldLayoutId id="2147483664" r:id="rId13"/>
  </p:sldLayoutIdLst>
  <p:txStyles>
    <p:titleStyle>
      <a:lvl1pPr algn="l" defTabSz="1069208" rtl="0" eaLnBrk="1" latinLnBrk="0" hangingPunct="1">
        <a:lnSpc>
          <a:spcPct val="90000"/>
        </a:lnSpc>
        <a:spcBef>
          <a:spcPct val="0"/>
        </a:spcBef>
        <a:buNone/>
        <a:defRPr sz="514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67302" indent="-267302" algn="l" defTabSz="1069208" rtl="0" eaLnBrk="1" latinLnBrk="0" hangingPunct="1">
        <a:lnSpc>
          <a:spcPct val="90000"/>
        </a:lnSpc>
        <a:spcBef>
          <a:spcPts val="1169"/>
        </a:spcBef>
        <a:buFont typeface="Arial" panose="020B0604020202020204" pitchFamily="34" charset="0"/>
        <a:buChar char="•"/>
        <a:defRPr sz="3274" kern="1200">
          <a:solidFill>
            <a:schemeClr val="tx1"/>
          </a:solidFill>
          <a:latin typeface="+mn-lt"/>
          <a:ea typeface="+mn-ea"/>
          <a:cs typeface="+mn-cs"/>
        </a:defRPr>
      </a:lvl1pPr>
      <a:lvl2pPr marL="801906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806" kern="1200">
          <a:solidFill>
            <a:schemeClr val="tx1"/>
          </a:solidFill>
          <a:latin typeface="+mn-lt"/>
          <a:ea typeface="+mn-ea"/>
          <a:cs typeface="+mn-cs"/>
        </a:defRPr>
      </a:lvl2pPr>
      <a:lvl3pPr marL="1336510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339" kern="1200">
          <a:solidFill>
            <a:schemeClr val="tx1"/>
          </a:solidFill>
          <a:latin typeface="+mn-lt"/>
          <a:ea typeface="+mn-ea"/>
          <a:cs typeface="+mn-cs"/>
        </a:defRPr>
      </a:lvl3pPr>
      <a:lvl4pPr marL="1871114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4pPr>
      <a:lvl5pPr marL="2405718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5pPr>
      <a:lvl6pPr marL="2940322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6pPr>
      <a:lvl7pPr marL="3474926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7pPr>
      <a:lvl8pPr marL="4009530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8pPr>
      <a:lvl9pPr marL="4544134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1pPr>
      <a:lvl2pPr marL="534604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2pPr>
      <a:lvl3pPr marL="1069208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3pPr>
      <a:lvl4pPr marL="1603812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4pPr>
      <a:lvl5pPr marL="2138416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5pPr>
      <a:lvl6pPr marL="2673020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6pPr>
      <a:lvl7pPr marL="3207624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7pPr>
      <a:lvl8pPr marL="3742228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8pPr>
      <a:lvl9pPr marL="4276832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9A5D713F-D258-4ADB-A36F-70AE8C9316F9}"/>
              </a:ext>
            </a:extLst>
          </p:cNvPr>
          <p:cNvSpPr txBox="1">
            <a:spLocks/>
          </p:cNvSpPr>
          <p:nvPr/>
        </p:nvSpPr>
        <p:spPr>
          <a:xfrm>
            <a:off x="678121" y="272591"/>
            <a:ext cx="9335570" cy="2117168"/>
          </a:xfrm>
          <a:prstGeom prst="rect">
            <a:avLst/>
          </a:prstGeom>
        </p:spPr>
        <p:txBody>
          <a:bodyPr vert="horz" lIns="64158" tIns="32079" rIns="64158" bIns="32079" rtlCol="0" anchor="ctr">
            <a:normAutofit/>
          </a:bodyPr>
          <a:lstStyle>
            <a:lvl1pPr algn="l" defTabSz="10287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95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s-CZ" sz="3368" b="1" dirty="0">
                <a:solidFill>
                  <a:schemeClr val="bg1"/>
                </a:solidFill>
              </a:rPr>
              <a:t>NÁVOD</a:t>
            </a:r>
            <a:r>
              <a:rPr lang="en-US" sz="3368" dirty="0">
                <a:solidFill>
                  <a:schemeClr val="bg1"/>
                </a:solidFill>
              </a:rPr>
              <a:t> </a:t>
            </a:r>
          </a:p>
          <a:p>
            <a:r>
              <a:rPr lang="cs-CZ" sz="3368" dirty="0">
                <a:solidFill>
                  <a:schemeClr val="bg1"/>
                </a:solidFill>
              </a:rPr>
              <a:t>Jak vytvořit vlastní plakát </a:t>
            </a:r>
            <a:r>
              <a:rPr lang="cs-CZ" sz="3368">
                <a:solidFill>
                  <a:schemeClr val="bg1"/>
                </a:solidFill>
              </a:rPr>
              <a:t>– základní velikost </a:t>
            </a:r>
            <a:r>
              <a:rPr lang="cs-CZ" sz="3368" dirty="0">
                <a:solidFill>
                  <a:schemeClr val="bg1"/>
                </a:solidFill>
              </a:rPr>
              <a:t>A3</a:t>
            </a:r>
            <a:endParaRPr lang="en-US" sz="3368" dirty="0">
              <a:solidFill>
                <a:schemeClr val="bg1"/>
              </a:solidFill>
            </a:endParaRPr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41301B24-E086-4391-8772-FF320E738DE2}"/>
              </a:ext>
            </a:extLst>
          </p:cNvPr>
          <p:cNvSpPr txBox="1">
            <a:spLocks/>
          </p:cNvSpPr>
          <p:nvPr/>
        </p:nvSpPr>
        <p:spPr>
          <a:xfrm>
            <a:off x="811283" y="2502466"/>
            <a:ext cx="9335570" cy="6012883"/>
          </a:xfrm>
          <a:prstGeom prst="rect">
            <a:avLst/>
          </a:prstGeom>
        </p:spPr>
        <p:txBody>
          <a:bodyPr vert="horz" lIns="64158" tIns="32079" rIns="64158" bIns="32079" rtlCol="0">
            <a:noAutofit/>
          </a:bodyPr>
          <a:lstStyle>
            <a:lvl1pPr marL="257175" indent="-257175" algn="l" defTabSz="1028700" rtl="0" eaLnBrk="1" latinLnBrk="0" hangingPunct="1">
              <a:lnSpc>
                <a:spcPct val="90000"/>
              </a:lnSpc>
              <a:spcBef>
                <a:spcPts val="1125"/>
              </a:spcBef>
              <a:buFont typeface="Arial" panose="020B0604020202020204" pitchFamily="34" charset="0"/>
              <a:buChar char="•"/>
              <a:defRPr sz="31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71525" indent="-257175" algn="l" defTabSz="1028700" rtl="0" eaLnBrk="1" latinLnBrk="0" hangingPunct="1">
              <a:lnSpc>
                <a:spcPct val="90000"/>
              </a:lnSpc>
              <a:spcBef>
                <a:spcPts val="563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85875" indent="-257175" algn="l" defTabSz="1028700" rtl="0" eaLnBrk="1" latinLnBrk="0" hangingPunct="1">
              <a:lnSpc>
                <a:spcPct val="90000"/>
              </a:lnSpc>
              <a:spcBef>
                <a:spcPts val="563"/>
              </a:spcBef>
              <a:buFont typeface="Arial" panose="020B0604020202020204" pitchFamily="34" charset="0"/>
              <a:buChar char="•"/>
              <a:defRPr sz="22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00225" indent="-257175" algn="l" defTabSz="1028700" rtl="0" eaLnBrk="1" latinLnBrk="0" hangingPunct="1">
              <a:lnSpc>
                <a:spcPct val="90000"/>
              </a:lnSpc>
              <a:spcBef>
                <a:spcPts val="563"/>
              </a:spcBef>
              <a:buFont typeface="Arial" panose="020B0604020202020204" pitchFamily="34" charset="0"/>
              <a:buChar char="•"/>
              <a:defRPr sz="202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314575" indent="-257175" algn="l" defTabSz="1028700" rtl="0" eaLnBrk="1" latinLnBrk="0" hangingPunct="1">
              <a:lnSpc>
                <a:spcPct val="90000"/>
              </a:lnSpc>
              <a:spcBef>
                <a:spcPts val="563"/>
              </a:spcBef>
              <a:buFont typeface="Arial" panose="020B0604020202020204" pitchFamily="34" charset="0"/>
              <a:buChar char="•"/>
              <a:defRPr sz="202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828925" indent="-257175" algn="l" defTabSz="1028700" rtl="0" eaLnBrk="1" latinLnBrk="0" hangingPunct="1">
              <a:lnSpc>
                <a:spcPct val="90000"/>
              </a:lnSpc>
              <a:spcBef>
                <a:spcPts val="563"/>
              </a:spcBef>
              <a:buFont typeface="Arial" panose="020B0604020202020204" pitchFamily="34" charset="0"/>
              <a:buChar char="•"/>
              <a:defRPr sz="202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343275" indent="-257175" algn="l" defTabSz="1028700" rtl="0" eaLnBrk="1" latinLnBrk="0" hangingPunct="1">
              <a:lnSpc>
                <a:spcPct val="90000"/>
              </a:lnSpc>
              <a:spcBef>
                <a:spcPts val="563"/>
              </a:spcBef>
              <a:buFont typeface="Arial" panose="020B0604020202020204" pitchFamily="34" charset="0"/>
              <a:buChar char="•"/>
              <a:defRPr sz="202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857625" indent="-257175" algn="l" defTabSz="1028700" rtl="0" eaLnBrk="1" latinLnBrk="0" hangingPunct="1">
              <a:lnSpc>
                <a:spcPct val="90000"/>
              </a:lnSpc>
              <a:spcBef>
                <a:spcPts val="563"/>
              </a:spcBef>
              <a:buFont typeface="Arial" panose="020B0604020202020204" pitchFamily="34" charset="0"/>
              <a:buChar char="•"/>
              <a:defRPr sz="202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71975" indent="-257175" algn="l" defTabSz="1028700" rtl="0" eaLnBrk="1" latinLnBrk="0" hangingPunct="1">
              <a:lnSpc>
                <a:spcPct val="90000"/>
              </a:lnSpc>
              <a:spcBef>
                <a:spcPts val="563"/>
              </a:spcBef>
              <a:buFont typeface="Arial" panose="020B0604020202020204" pitchFamily="34" charset="0"/>
              <a:buChar char="•"/>
              <a:defRPr sz="202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0868" indent="-360868">
              <a:buFont typeface="+mj-lt"/>
              <a:buAutoNum type="arabicPeriod"/>
            </a:pPr>
            <a:r>
              <a:rPr lang="cs-CZ" sz="3200" b="1" dirty="0">
                <a:solidFill>
                  <a:schemeClr val="bg1"/>
                </a:solidFill>
              </a:rPr>
              <a:t>Na Vašem počítači si nainstalujte písmo</a:t>
            </a:r>
            <a:r>
              <a:rPr lang="en-US" sz="3200" b="1" dirty="0">
                <a:solidFill>
                  <a:schemeClr val="bg1"/>
                </a:solidFill>
              </a:rPr>
              <a:t> </a:t>
            </a:r>
            <a:r>
              <a:rPr lang="en-US" sz="3200" dirty="0">
                <a:solidFill>
                  <a:schemeClr val="bg1"/>
                </a:solidFill>
              </a:rPr>
              <a:t>‘</a:t>
            </a:r>
            <a:r>
              <a:rPr lang="en-US" sz="3200" dirty="0" err="1">
                <a:solidFill>
                  <a:schemeClr val="bg1"/>
                </a:solidFill>
              </a:rPr>
              <a:t>Amatic</a:t>
            </a:r>
            <a:r>
              <a:rPr lang="en-US" sz="3200" dirty="0">
                <a:solidFill>
                  <a:schemeClr val="bg1"/>
                </a:solidFill>
              </a:rPr>
              <a:t> SC’</a:t>
            </a:r>
            <a:r>
              <a:rPr lang="cs-CZ" sz="3200" dirty="0">
                <a:solidFill>
                  <a:schemeClr val="bg1"/>
                </a:solidFill>
              </a:rPr>
              <a:t>.</a:t>
            </a:r>
            <a:br>
              <a:rPr lang="cs-CZ" sz="3200" dirty="0">
                <a:solidFill>
                  <a:schemeClr val="bg1"/>
                </a:solidFill>
              </a:rPr>
            </a:br>
            <a:r>
              <a:rPr lang="cs-CZ" sz="3200" dirty="0">
                <a:solidFill>
                  <a:schemeClr val="bg1"/>
                </a:solidFill>
              </a:rPr>
              <a:t>Naleznete ho na internetu a je volně ke stažení zdarma.</a:t>
            </a:r>
          </a:p>
          <a:p>
            <a:pPr marL="360868" indent="-360868">
              <a:buFont typeface="+mj-lt"/>
              <a:buAutoNum type="arabicPeriod"/>
            </a:pPr>
            <a:r>
              <a:rPr lang="cs-CZ" sz="3200" b="1" dirty="0">
                <a:solidFill>
                  <a:schemeClr val="bg1"/>
                </a:solidFill>
              </a:rPr>
              <a:t>Můžete použít také jakékoli jiné písmo</a:t>
            </a:r>
            <a:r>
              <a:rPr lang="cs-CZ" sz="3200" dirty="0">
                <a:solidFill>
                  <a:schemeClr val="bg1"/>
                </a:solidFill>
              </a:rPr>
              <a:t>, které máte ve svém počítači.</a:t>
            </a:r>
          </a:p>
          <a:p>
            <a:pPr marL="360868" indent="-360868">
              <a:buFont typeface="+mj-lt"/>
              <a:buAutoNum type="arabicPeriod"/>
            </a:pPr>
            <a:r>
              <a:rPr lang="cs-CZ" sz="3200" b="1" dirty="0">
                <a:solidFill>
                  <a:schemeClr val="bg1"/>
                </a:solidFill>
              </a:rPr>
              <a:t>Podle potřeby přepište text, nastavte </a:t>
            </a:r>
            <a:r>
              <a:rPr lang="cs-CZ" sz="3200" b="1" dirty="0" err="1">
                <a:solidFill>
                  <a:schemeClr val="bg1"/>
                </a:solidFill>
              </a:rPr>
              <a:t>velikostnebo</a:t>
            </a:r>
            <a:r>
              <a:rPr lang="cs-CZ" sz="3200" b="1" dirty="0">
                <a:solidFill>
                  <a:schemeClr val="bg1"/>
                </a:solidFill>
              </a:rPr>
              <a:t> umístění obrázku.</a:t>
            </a:r>
          </a:p>
          <a:p>
            <a:pPr marL="360868" indent="-360868">
              <a:buFont typeface="+mj-lt"/>
              <a:buAutoNum type="arabicPeriod"/>
            </a:pPr>
            <a:r>
              <a:rPr lang="cs-CZ" sz="3200" b="1" dirty="0">
                <a:solidFill>
                  <a:schemeClr val="bg1"/>
                </a:solidFill>
              </a:rPr>
              <a:t>Vyberte stránku, kterou chcete použít</a:t>
            </a:r>
            <a:r>
              <a:rPr lang="en-US" sz="3200" dirty="0">
                <a:solidFill>
                  <a:schemeClr val="bg1"/>
                </a:solidFill>
              </a:rPr>
              <a:t> -&gt; </a:t>
            </a:r>
            <a:r>
              <a:rPr lang="cs-CZ" sz="3200" dirty="0">
                <a:solidFill>
                  <a:schemeClr val="bg1"/>
                </a:solidFill>
              </a:rPr>
              <a:t>klikněte na </a:t>
            </a:r>
            <a:r>
              <a:rPr lang="cs-CZ" sz="3200" b="1" dirty="0">
                <a:solidFill>
                  <a:schemeClr val="bg1"/>
                </a:solidFill>
              </a:rPr>
              <a:t>Soubor</a:t>
            </a:r>
            <a:r>
              <a:rPr lang="en-US" sz="3200" dirty="0">
                <a:solidFill>
                  <a:schemeClr val="bg1"/>
                </a:solidFill>
              </a:rPr>
              <a:t> -&gt; </a:t>
            </a:r>
            <a:r>
              <a:rPr lang="cs-CZ" sz="3200" b="1" dirty="0">
                <a:solidFill>
                  <a:schemeClr val="bg1"/>
                </a:solidFill>
              </a:rPr>
              <a:t>Uložit jako</a:t>
            </a:r>
            <a:r>
              <a:rPr lang="en-US" sz="3200" dirty="0">
                <a:solidFill>
                  <a:schemeClr val="bg1"/>
                </a:solidFill>
              </a:rPr>
              <a:t>-&gt; </a:t>
            </a:r>
            <a:r>
              <a:rPr lang="cs-CZ" sz="3200" dirty="0">
                <a:solidFill>
                  <a:schemeClr val="bg1"/>
                </a:solidFill>
              </a:rPr>
              <a:t>Vyberte </a:t>
            </a:r>
            <a:r>
              <a:rPr lang="cs-CZ" sz="3200" b="1" dirty="0">
                <a:solidFill>
                  <a:schemeClr val="bg1"/>
                </a:solidFill>
              </a:rPr>
              <a:t>Dokument </a:t>
            </a:r>
            <a:r>
              <a:rPr lang="cs-CZ" sz="3200" b="1" dirty="0" err="1">
                <a:solidFill>
                  <a:schemeClr val="bg1"/>
                </a:solidFill>
              </a:rPr>
              <a:t>pdf</a:t>
            </a:r>
            <a:r>
              <a:rPr lang="cs-CZ" sz="3200" dirty="0">
                <a:solidFill>
                  <a:schemeClr val="bg1"/>
                </a:solidFill>
              </a:rPr>
              <a:t> </a:t>
            </a:r>
            <a:r>
              <a:rPr lang="en-US" sz="3200" dirty="0">
                <a:solidFill>
                  <a:schemeClr val="bg1"/>
                </a:solidFill>
              </a:rPr>
              <a:t>-&gt; </a:t>
            </a:r>
            <a:r>
              <a:rPr lang="cs-CZ" sz="3200" dirty="0">
                <a:solidFill>
                  <a:schemeClr val="bg1"/>
                </a:solidFill>
              </a:rPr>
              <a:t>tlačítko </a:t>
            </a:r>
            <a:r>
              <a:rPr lang="cs-CZ" sz="3200" b="1" dirty="0">
                <a:solidFill>
                  <a:schemeClr val="bg1"/>
                </a:solidFill>
              </a:rPr>
              <a:t>Možnosti</a:t>
            </a:r>
            <a:r>
              <a:rPr lang="en-US" sz="3200" dirty="0">
                <a:solidFill>
                  <a:schemeClr val="bg1"/>
                </a:solidFill>
              </a:rPr>
              <a:t> -&gt;</a:t>
            </a:r>
            <a:r>
              <a:rPr lang="cs-CZ" sz="3200" dirty="0">
                <a:solidFill>
                  <a:schemeClr val="bg1"/>
                </a:solidFill>
              </a:rPr>
              <a:t> Vyberte </a:t>
            </a:r>
            <a:r>
              <a:rPr lang="cs-CZ" sz="3200" b="1" dirty="0">
                <a:solidFill>
                  <a:schemeClr val="bg1"/>
                </a:solidFill>
              </a:rPr>
              <a:t>Aktuální snímek </a:t>
            </a:r>
            <a:r>
              <a:rPr lang="en-US" sz="3200" dirty="0">
                <a:solidFill>
                  <a:schemeClr val="bg1"/>
                </a:solidFill>
              </a:rPr>
              <a:t>-&gt; </a:t>
            </a:r>
            <a:r>
              <a:rPr lang="cs-CZ" sz="3200" b="1" dirty="0">
                <a:solidFill>
                  <a:schemeClr val="bg1"/>
                </a:solidFill>
              </a:rPr>
              <a:t>Uložit</a:t>
            </a:r>
          </a:p>
          <a:p>
            <a:pPr marL="360868" indent="-360868">
              <a:buFont typeface="+mj-lt"/>
              <a:buAutoNum type="arabicPeriod"/>
            </a:pPr>
            <a:r>
              <a:rPr lang="cs-CZ" sz="3200" b="1" dirty="0">
                <a:solidFill>
                  <a:schemeClr val="bg1"/>
                </a:solidFill>
              </a:rPr>
              <a:t>Uložený soubor můžete vytisknout na papír velikosti A3 nebo jej při tisku zmenšit na požadovaný formát.</a:t>
            </a:r>
            <a:endParaRPr lang="en-US" sz="3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47247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07A5AFD2-831C-6044-A262-21ADC7D93571}"/>
              </a:ext>
            </a:extLst>
          </p:cNvPr>
          <p:cNvSpPr txBox="1"/>
          <p:nvPr/>
        </p:nvSpPr>
        <p:spPr>
          <a:xfrm>
            <a:off x="0" y="7286247"/>
            <a:ext cx="10691812" cy="50817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7718"/>
              </a:lnSpc>
            </a:pPr>
            <a:r>
              <a:rPr lang="cs-CZ" sz="10000" kern="1700" spc="30" dirty="0">
                <a:solidFill>
                  <a:schemeClr val="bg1"/>
                </a:solidFill>
                <a:latin typeface="Amatic SC" pitchFamily="2" charset="-79"/>
                <a:cs typeface="Amatic SC" pitchFamily="2" charset="-79"/>
              </a:rPr>
              <a:t>Přejeme Vám</a:t>
            </a:r>
          </a:p>
          <a:p>
            <a:pPr algn="ctr">
              <a:lnSpc>
                <a:spcPts val="7718"/>
              </a:lnSpc>
            </a:pPr>
            <a:endParaRPr lang="cs-CZ" sz="10000" kern="1700" spc="30" dirty="0">
              <a:solidFill>
                <a:schemeClr val="bg1"/>
              </a:solidFill>
              <a:latin typeface="Amatic SC" pitchFamily="2" charset="-79"/>
              <a:cs typeface="Amatic SC" pitchFamily="2" charset="-79"/>
            </a:endParaRPr>
          </a:p>
          <a:p>
            <a:pPr algn="ctr">
              <a:lnSpc>
                <a:spcPts val="7718"/>
              </a:lnSpc>
            </a:pPr>
            <a:r>
              <a:rPr lang="cs-CZ" sz="10000" kern="1700" spc="30" dirty="0">
                <a:solidFill>
                  <a:schemeClr val="bg1"/>
                </a:solidFill>
                <a:latin typeface="Amatic SC" pitchFamily="2" charset="-79"/>
                <a:cs typeface="Amatic SC" pitchFamily="2" charset="-79"/>
              </a:rPr>
              <a:t>SLADKÉ A VESELÉ</a:t>
            </a:r>
          </a:p>
          <a:p>
            <a:pPr algn="ctr">
              <a:lnSpc>
                <a:spcPts val="7718"/>
              </a:lnSpc>
            </a:pPr>
            <a:endParaRPr lang="cs-CZ" sz="10000" kern="1700" spc="30" dirty="0">
              <a:solidFill>
                <a:schemeClr val="bg1"/>
              </a:solidFill>
              <a:latin typeface="Amatic SC" pitchFamily="2" charset="-79"/>
              <a:cs typeface="Amatic SC" pitchFamily="2" charset="-79"/>
            </a:endParaRPr>
          </a:p>
          <a:p>
            <a:pPr algn="ctr">
              <a:lnSpc>
                <a:spcPts val="7718"/>
              </a:lnSpc>
            </a:pPr>
            <a:r>
              <a:rPr lang="cs-CZ" sz="10000" kern="1700" spc="30" dirty="0">
                <a:solidFill>
                  <a:schemeClr val="bg1"/>
                </a:solidFill>
                <a:latin typeface="Amatic SC" pitchFamily="2" charset="-79"/>
                <a:cs typeface="Amatic SC" pitchFamily="2" charset="-79"/>
              </a:rPr>
              <a:t>Vánoce!</a:t>
            </a:r>
            <a:endParaRPr lang="nl-BE" sz="10000" kern="1700" spc="30" dirty="0">
              <a:solidFill>
                <a:schemeClr val="bg1"/>
              </a:solidFill>
              <a:latin typeface="Amatic SC" pitchFamily="2" charset="-79"/>
              <a:cs typeface="Amatic SC" pitchFamily="2" charset="-79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86BA8AC-DEC8-A843-9001-E60991005DE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2664208" y="-133360"/>
            <a:ext cx="27891943" cy="6020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33437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07A5AFD2-831C-6044-A262-21ADC7D93571}"/>
              </a:ext>
            </a:extLst>
          </p:cNvPr>
          <p:cNvSpPr txBox="1"/>
          <p:nvPr/>
        </p:nvSpPr>
        <p:spPr>
          <a:xfrm>
            <a:off x="0" y="7286247"/>
            <a:ext cx="10691812" cy="50817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7718"/>
              </a:lnSpc>
            </a:pPr>
            <a:r>
              <a:rPr lang="cs-CZ" sz="10000" kern="1700" spc="30" dirty="0">
                <a:solidFill>
                  <a:srgbClr val="AC2430"/>
                </a:solidFill>
                <a:latin typeface="Amatic SC" pitchFamily="2" charset="-79"/>
                <a:cs typeface="Amatic SC" pitchFamily="2" charset="-79"/>
              </a:rPr>
              <a:t>Přejeme Vám</a:t>
            </a:r>
          </a:p>
          <a:p>
            <a:pPr algn="ctr">
              <a:lnSpc>
                <a:spcPts val="7718"/>
              </a:lnSpc>
            </a:pPr>
            <a:endParaRPr lang="cs-CZ" sz="10000" kern="1700" spc="30" dirty="0">
              <a:solidFill>
                <a:srgbClr val="AC2430"/>
              </a:solidFill>
              <a:latin typeface="Amatic SC" pitchFamily="2" charset="-79"/>
              <a:cs typeface="Amatic SC" pitchFamily="2" charset="-79"/>
            </a:endParaRPr>
          </a:p>
          <a:p>
            <a:pPr algn="ctr">
              <a:lnSpc>
                <a:spcPts val="7718"/>
              </a:lnSpc>
            </a:pPr>
            <a:r>
              <a:rPr lang="cs-CZ" sz="10000" kern="1700" spc="30" dirty="0">
                <a:solidFill>
                  <a:srgbClr val="AC2430"/>
                </a:solidFill>
                <a:latin typeface="Amatic SC" pitchFamily="2" charset="-79"/>
                <a:cs typeface="Amatic SC" pitchFamily="2" charset="-79"/>
              </a:rPr>
              <a:t>SLADKÉ A VESELÉ</a:t>
            </a:r>
          </a:p>
          <a:p>
            <a:pPr algn="ctr">
              <a:lnSpc>
                <a:spcPts val="7718"/>
              </a:lnSpc>
            </a:pPr>
            <a:endParaRPr lang="cs-CZ" sz="10000" kern="1700" spc="30" dirty="0">
              <a:solidFill>
                <a:srgbClr val="AC2430"/>
              </a:solidFill>
              <a:latin typeface="Amatic SC" pitchFamily="2" charset="-79"/>
              <a:cs typeface="Amatic SC" pitchFamily="2" charset="-79"/>
            </a:endParaRPr>
          </a:p>
          <a:p>
            <a:pPr algn="ctr">
              <a:lnSpc>
                <a:spcPts val="7718"/>
              </a:lnSpc>
            </a:pPr>
            <a:r>
              <a:rPr lang="cs-CZ" sz="10000" kern="1700" spc="30" dirty="0">
                <a:solidFill>
                  <a:srgbClr val="AC2430"/>
                </a:solidFill>
                <a:latin typeface="Amatic SC" pitchFamily="2" charset="-79"/>
                <a:cs typeface="Amatic SC" pitchFamily="2" charset="-79"/>
              </a:rPr>
              <a:t>Vánoce!</a:t>
            </a:r>
            <a:endParaRPr lang="nl-BE" sz="10000" kern="1700" spc="30" dirty="0">
              <a:solidFill>
                <a:srgbClr val="AC2430"/>
              </a:solidFill>
              <a:latin typeface="Amatic SC" pitchFamily="2" charset="-79"/>
              <a:cs typeface="Amatic SC" pitchFamily="2" charset="-79"/>
            </a:endParaRPr>
          </a:p>
        </p:txBody>
      </p:sp>
      <p:pic>
        <p:nvPicPr>
          <p:cNvPr id="11" name="Obrázek 10">
            <a:extLst>
              <a:ext uri="{FF2B5EF4-FFF2-40B4-BE49-F238E27FC236}">
                <a16:creationId xmlns:a16="http://schemas.microsoft.com/office/drawing/2014/main" id="{BEE11D7E-2B21-4505-803B-EDE7E1C1D422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-13110657" y="-97276"/>
            <a:ext cx="27875815" cy="60189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16964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Motiv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Motiv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tiv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51FFF2C6006104C9A75F39D7F007CB7" ma:contentTypeVersion="10" ma:contentTypeDescription="Create a new document." ma:contentTypeScope="" ma:versionID="b5f6879f8766feea969f00e74e8721df">
  <xsd:schema xmlns:xsd="http://www.w3.org/2001/XMLSchema" xmlns:xs="http://www.w3.org/2001/XMLSchema" xmlns:p="http://schemas.microsoft.com/office/2006/metadata/properties" xmlns:ns2="694d4d19-5f79-4002-b8a1-965769248cf9" targetNamespace="http://schemas.microsoft.com/office/2006/metadata/properties" ma:root="true" ma:fieldsID="fe8e9368fa4ec3a7bb6eafd09080cc9e" ns2:_="">
    <xsd:import namespace="694d4d19-5f79-4002-b8a1-965769248cf9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94d4d19-5f79-4002-b8a1-965769248cf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Length (seconds)" ma:internalName="MediaLengthInSeconds" ma:readOnly="true">
      <xsd:simpleType>
        <xsd:restriction base="dms:Unknown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C3A7B815-3D58-4F1D-935A-1976FC5B4D84}">
  <ds:schemaRefs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purl.org/dc/terms/"/>
    <ds:schemaRef ds:uri="http://schemas.openxmlformats.org/package/2006/metadata/core-properties"/>
    <ds:schemaRef ds:uri="694d4d19-5f79-4002-b8a1-965769248cf9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31768B04-351E-4358-A933-425BA550E229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74AF84A5-EB55-47E1-A094-7B1615FACD9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694d4d19-5f79-4002-b8a1-965769248cf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279</TotalTime>
  <Words>113</Words>
  <Application>Microsoft Office PowerPoint</Application>
  <PresentationFormat>Vlastní</PresentationFormat>
  <Paragraphs>17</Paragraphs>
  <Slides>3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4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3</vt:i4>
      </vt:variant>
    </vt:vector>
  </HeadingPairs>
  <TitlesOfParts>
    <vt:vector size="8" baseType="lpstr">
      <vt:lpstr>Amatic SC</vt:lpstr>
      <vt:lpstr>Arial</vt:lpstr>
      <vt:lpstr>Calibri</vt:lpstr>
      <vt:lpstr>Calibri Light</vt:lpstr>
      <vt:lpstr>Office Theme</vt:lpstr>
      <vt:lpstr>Prezentace aplikace PowerPoint</vt:lpstr>
      <vt:lpstr>Prezentace aplikace PowerPoint</vt:lpstr>
      <vt:lpstr>Prezentace aplikace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Sterckx Zoe</dc:creator>
  <cp:lastModifiedBy>Rucka Pavla</cp:lastModifiedBy>
  <cp:revision>39</cp:revision>
  <dcterms:created xsi:type="dcterms:W3CDTF">2021-03-31T15:02:15Z</dcterms:created>
  <dcterms:modified xsi:type="dcterms:W3CDTF">2021-11-10T10:19:54Z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0x010100751FFF2C6006104C9A75F39D7F007CB7</vt:lpwstr>
  </property>
</Properties>
</file>