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sldIdLst>
    <p:sldId id="263" r:id="rId5"/>
    <p:sldId id="257" r:id="rId6"/>
    <p:sldId id="264" r:id="rId7"/>
  </p:sldIdLst>
  <p:sldSz cx="1800225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8" autoAdjust="0"/>
    <p:restoredTop sz="94636"/>
  </p:normalViewPr>
  <p:slideViewPr>
    <p:cSldViewPr snapToGrid="0" snapToObjects="1">
      <p:cViewPr varScale="1">
        <p:scale>
          <a:sx n="379" d="100"/>
          <a:sy n="379" d="100"/>
        </p:scale>
        <p:origin x="316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" y="294620"/>
            <a:ext cx="1530191" cy="626745"/>
          </a:xfrm>
        </p:spPr>
        <p:txBody>
          <a:bodyPr anchor="b"/>
          <a:lstStyle>
            <a:lvl1pPr algn="ctr">
              <a:defRPr sz="118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945535"/>
            <a:ext cx="1350169" cy="434638"/>
          </a:xfrm>
        </p:spPr>
        <p:txBody>
          <a:bodyPr/>
          <a:lstStyle>
            <a:lvl1pPr marL="0" indent="0" algn="ctr">
              <a:buNone/>
              <a:defRPr sz="473"/>
            </a:lvl1pPr>
            <a:lvl2pPr marL="90023" indent="0" algn="ctr">
              <a:buNone/>
              <a:defRPr sz="394"/>
            </a:lvl2pPr>
            <a:lvl3pPr marL="180045" indent="0" algn="ctr">
              <a:buNone/>
              <a:defRPr sz="354"/>
            </a:lvl3pPr>
            <a:lvl4pPr marL="270068" indent="0" algn="ctr">
              <a:buNone/>
              <a:defRPr sz="315"/>
            </a:lvl4pPr>
            <a:lvl5pPr marL="360091" indent="0" algn="ctr">
              <a:buNone/>
              <a:defRPr sz="315"/>
            </a:lvl5pPr>
            <a:lvl6pPr marL="450113" indent="0" algn="ctr">
              <a:buNone/>
              <a:defRPr sz="315"/>
            </a:lvl6pPr>
            <a:lvl7pPr marL="540136" indent="0" algn="ctr">
              <a:buNone/>
              <a:defRPr sz="315"/>
            </a:lvl7pPr>
            <a:lvl8pPr marL="630159" indent="0" algn="ctr">
              <a:buNone/>
              <a:defRPr sz="315"/>
            </a:lvl8pPr>
            <a:lvl9pPr marL="720181" indent="0" algn="ctr">
              <a:buNone/>
              <a:defRPr sz="315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74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18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95846"/>
            <a:ext cx="388174" cy="152560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95846"/>
            <a:ext cx="1142018" cy="152560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59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1501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9362" y="-24283"/>
            <a:ext cx="1245088" cy="1854779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379351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6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448807"/>
            <a:ext cx="1552694" cy="748843"/>
          </a:xfrm>
        </p:spPr>
        <p:txBody>
          <a:bodyPr anchor="b"/>
          <a:lstStyle>
            <a:lvl1pPr>
              <a:defRPr sz="118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1204734"/>
            <a:ext cx="1552694" cy="393799"/>
          </a:xfrm>
        </p:spPr>
        <p:txBody>
          <a:bodyPr/>
          <a:lstStyle>
            <a:lvl1pPr marL="0" indent="0">
              <a:buNone/>
              <a:defRPr sz="473">
                <a:solidFill>
                  <a:schemeClr val="tx1"/>
                </a:solidFill>
              </a:defRPr>
            </a:lvl1pPr>
            <a:lvl2pPr marL="90023" indent="0">
              <a:buNone/>
              <a:defRPr sz="394">
                <a:solidFill>
                  <a:schemeClr val="tx1">
                    <a:tint val="75000"/>
                  </a:schemeClr>
                </a:solidFill>
              </a:defRPr>
            </a:lvl2pPr>
            <a:lvl3pPr marL="180045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3pPr>
            <a:lvl4pPr marL="270068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4pPr>
            <a:lvl5pPr marL="36009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5pPr>
            <a:lvl6pPr marL="450113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6pPr>
            <a:lvl7pPr marL="540136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7pPr>
            <a:lvl8pPr marL="63015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8pPr>
            <a:lvl9pPr marL="72018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675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479227"/>
            <a:ext cx="765096" cy="114222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479227"/>
            <a:ext cx="765096" cy="114222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03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95846"/>
            <a:ext cx="1552694" cy="34796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441305"/>
            <a:ext cx="761579" cy="2162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657582"/>
            <a:ext cx="761579" cy="96720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441305"/>
            <a:ext cx="765330" cy="2162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657582"/>
            <a:ext cx="765330" cy="96720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62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368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14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20015"/>
            <a:ext cx="580619" cy="420053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259199"/>
            <a:ext cx="911364" cy="1279327"/>
          </a:xfrm>
        </p:spPr>
        <p:txBody>
          <a:bodyPr/>
          <a:lstStyle>
            <a:lvl1pPr>
              <a:defRPr sz="630"/>
            </a:lvl1pPr>
            <a:lvl2pPr>
              <a:defRPr sz="551"/>
            </a:lvl2pPr>
            <a:lvl3pPr>
              <a:defRPr sz="473"/>
            </a:lvl3pPr>
            <a:lvl4pPr>
              <a:defRPr sz="394"/>
            </a:lvl4pPr>
            <a:lvl5pPr>
              <a:defRPr sz="394"/>
            </a:lvl5pPr>
            <a:lvl6pPr>
              <a:defRPr sz="394"/>
            </a:lvl6pPr>
            <a:lvl7pPr>
              <a:defRPr sz="394"/>
            </a:lvl7pPr>
            <a:lvl8pPr>
              <a:defRPr sz="394"/>
            </a:lvl8pPr>
            <a:lvl9pPr>
              <a:defRPr sz="394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540067"/>
            <a:ext cx="580619" cy="1000542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66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20015"/>
            <a:ext cx="580619" cy="420053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259199"/>
            <a:ext cx="911364" cy="1279327"/>
          </a:xfrm>
        </p:spPr>
        <p:txBody>
          <a:bodyPr anchor="t"/>
          <a:lstStyle>
            <a:lvl1pPr marL="0" indent="0">
              <a:buNone/>
              <a:defRPr sz="630"/>
            </a:lvl1pPr>
            <a:lvl2pPr marL="90023" indent="0">
              <a:buNone/>
              <a:defRPr sz="551"/>
            </a:lvl2pPr>
            <a:lvl3pPr marL="180045" indent="0">
              <a:buNone/>
              <a:defRPr sz="473"/>
            </a:lvl3pPr>
            <a:lvl4pPr marL="270068" indent="0">
              <a:buNone/>
              <a:defRPr sz="394"/>
            </a:lvl4pPr>
            <a:lvl5pPr marL="360091" indent="0">
              <a:buNone/>
              <a:defRPr sz="394"/>
            </a:lvl5pPr>
            <a:lvl6pPr marL="450113" indent="0">
              <a:buNone/>
              <a:defRPr sz="394"/>
            </a:lvl6pPr>
            <a:lvl7pPr marL="540136" indent="0">
              <a:buNone/>
              <a:defRPr sz="394"/>
            </a:lvl7pPr>
            <a:lvl8pPr marL="630159" indent="0">
              <a:buNone/>
              <a:defRPr sz="394"/>
            </a:lvl8pPr>
            <a:lvl9pPr marL="720181" indent="0">
              <a:buNone/>
              <a:defRPr sz="394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540067"/>
            <a:ext cx="580619" cy="1000542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8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95846"/>
            <a:ext cx="1552694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479227"/>
            <a:ext cx="1552694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1668542"/>
            <a:ext cx="40505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1668542"/>
            <a:ext cx="607576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1668542"/>
            <a:ext cx="40505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9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664" r:id="rId14"/>
  </p:sldLayoutIdLst>
  <p:txStyles>
    <p:titleStyle>
      <a:lvl1pPr algn="l" defTabSz="180045" rtl="0" eaLnBrk="1" latinLnBrk="0" hangingPunct="1">
        <a:lnSpc>
          <a:spcPct val="90000"/>
        </a:lnSpc>
        <a:spcBef>
          <a:spcPct val="0"/>
        </a:spcBef>
        <a:buNone/>
        <a:defRPr sz="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11" indent="-45011" algn="l" defTabSz="180045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1pPr>
      <a:lvl2pPr marL="135034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2505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94" kern="1200">
          <a:solidFill>
            <a:schemeClr val="tx1"/>
          </a:solidFill>
          <a:latin typeface="+mn-lt"/>
          <a:ea typeface="+mn-ea"/>
          <a:cs typeface="+mn-cs"/>
        </a:defRPr>
      </a:lvl3pPr>
      <a:lvl4pPr marL="315079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405102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95125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8514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75170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65193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1pPr>
      <a:lvl2pPr marL="9002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70068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36009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5011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40136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30159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2018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150220" y="63799"/>
            <a:ext cx="1542178" cy="198062"/>
          </a:xfrm>
          <a:prstGeom prst="rect">
            <a:avLst/>
          </a:prstGeom>
        </p:spPr>
        <p:txBody>
          <a:bodyPr vert="horz" lIns="6002" tIns="3001" rIns="6002" bIns="3001" rtlCol="0" anchor="ctr">
            <a:no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" b="1" dirty="0">
                <a:solidFill>
                  <a:schemeClr val="bg1"/>
                </a:solidFill>
              </a:rPr>
              <a:t>NÁVOD</a:t>
            </a:r>
            <a:r>
              <a:rPr lang="en-US" sz="500" dirty="0">
                <a:solidFill>
                  <a:schemeClr val="bg1"/>
                </a:solidFill>
              </a:rPr>
              <a:t> </a:t>
            </a:r>
          </a:p>
          <a:p>
            <a:r>
              <a:rPr lang="cs-CZ" sz="500" dirty="0">
                <a:solidFill>
                  <a:schemeClr val="bg1"/>
                </a:solidFill>
              </a:rPr>
              <a:t>Jak vytvořit vlastní samolepku –průměr 5 cm</a:t>
            </a:r>
            <a:endParaRPr lang="en-US" sz="500" dirty="0">
              <a:solidFill>
                <a:schemeClr val="bg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162676" y="309420"/>
            <a:ext cx="1499409" cy="1297499"/>
          </a:xfrm>
          <a:prstGeom prst="rect">
            <a:avLst/>
          </a:prstGeom>
          <a:noFill/>
        </p:spPr>
        <p:txBody>
          <a:bodyPr vert="horz" lIns="6002" tIns="3001" rIns="6002" bIns="3001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767" indent="-33767">
              <a:buFont typeface="+mj-lt"/>
              <a:buAutoNum type="arabicPeriod"/>
            </a:pPr>
            <a:r>
              <a:rPr lang="cs-CZ" sz="389" b="1" dirty="0">
                <a:solidFill>
                  <a:schemeClr val="bg1"/>
                </a:solidFill>
              </a:rPr>
              <a:t>Na Vašem počítači si nainstalujte písmo</a:t>
            </a:r>
            <a:r>
              <a:rPr lang="en-US" sz="389" b="1" dirty="0">
                <a:solidFill>
                  <a:schemeClr val="bg1"/>
                </a:solidFill>
              </a:rPr>
              <a:t> </a:t>
            </a:r>
            <a:r>
              <a:rPr lang="en-US" sz="389" dirty="0">
                <a:solidFill>
                  <a:schemeClr val="bg1"/>
                </a:solidFill>
              </a:rPr>
              <a:t>‘</a:t>
            </a:r>
            <a:r>
              <a:rPr lang="en-US" sz="389" dirty="0" err="1">
                <a:solidFill>
                  <a:schemeClr val="bg1"/>
                </a:solidFill>
              </a:rPr>
              <a:t>Amatic</a:t>
            </a:r>
            <a:r>
              <a:rPr lang="en-US" sz="389" dirty="0">
                <a:solidFill>
                  <a:schemeClr val="bg1"/>
                </a:solidFill>
              </a:rPr>
              <a:t> SC’</a:t>
            </a:r>
            <a:r>
              <a:rPr lang="cs-CZ" sz="389" dirty="0">
                <a:solidFill>
                  <a:schemeClr val="bg1"/>
                </a:solidFill>
              </a:rPr>
              <a:t>.</a:t>
            </a:r>
            <a:br>
              <a:rPr lang="cs-CZ" sz="389" dirty="0">
                <a:solidFill>
                  <a:schemeClr val="bg1"/>
                </a:solidFill>
              </a:rPr>
            </a:br>
            <a:r>
              <a:rPr lang="cs-CZ" sz="389" dirty="0">
                <a:solidFill>
                  <a:schemeClr val="bg1"/>
                </a:solidFill>
              </a:rPr>
              <a:t>Naleznete ho na internetu a je volně ke stažení zdarma.</a:t>
            </a:r>
          </a:p>
          <a:p>
            <a:pPr marL="33767" indent="-33767">
              <a:buFont typeface="+mj-lt"/>
              <a:buAutoNum type="arabicPeriod"/>
            </a:pPr>
            <a:r>
              <a:rPr lang="cs-CZ" sz="389" b="1" dirty="0">
                <a:solidFill>
                  <a:schemeClr val="bg1"/>
                </a:solidFill>
              </a:rPr>
              <a:t>Můžete použít také jakékoli jiné písmo</a:t>
            </a:r>
            <a:r>
              <a:rPr lang="cs-CZ" sz="389" dirty="0">
                <a:solidFill>
                  <a:schemeClr val="bg1"/>
                </a:solidFill>
              </a:rPr>
              <a:t>, které máte ve svém počítači.</a:t>
            </a:r>
          </a:p>
          <a:p>
            <a:pPr marL="33767" indent="-33767">
              <a:buFont typeface="+mj-lt"/>
              <a:buAutoNum type="arabicPeriod"/>
            </a:pPr>
            <a:r>
              <a:rPr lang="cs-CZ" sz="389" b="1" dirty="0">
                <a:solidFill>
                  <a:schemeClr val="bg1"/>
                </a:solidFill>
              </a:rPr>
              <a:t>Podle potřeby přepište text.</a:t>
            </a:r>
          </a:p>
          <a:p>
            <a:pPr marL="33767" indent="-33767">
              <a:buFont typeface="+mj-lt"/>
              <a:buAutoNum type="arabicPeriod"/>
            </a:pPr>
            <a:r>
              <a:rPr lang="cs-CZ" sz="389" b="1" dirty="0">
                <a:solidFill>
                  <a:schemeClr val="bg1"/>
                </a:solidFill>
              </a:rPr>
              <a:t>Vyberte stránku, kterou chcete použít</a:t>
            </a:r>
            <a:r>
              <a:rPr lang="en-US" sz="389" dirty="0">
                <a:solidFill>
                  <a:schemeClr val="bg1"/>
                </a:solidFill>
              </a:rPr>
              <a:t> -&gt; </a:t>
            </a:r>
            <a:r>
              <a:rPr lang="cs-CZ" sz="389" dirty="0">
                <a:solidFill>
                  <a:schemeClr val="bg1"/>
                </a:solidFill>
              </a:rPr>
              <a:t>klikněte na </a:t>
            </a:r>
            <a:r>
              <a:rPr lang="cs-CZ" sz="389" b="1" dirty="0">
                <a:solidFill>
                  <a:schemeClr val="bg1"/>
                </a:solidFill>
              </a:rPr>
              <a:t>Soubor</a:t>
            </a:r>
            <a:r>
              <a:rPr lang="en-US" sz="389" dirty="0">
                <a:solidFill>
                  <a:schemeClr val="bg1"/>
                </a:solidFill>
              </a:rPr>
              <a:t> -&gt; </a:t>
            </a:r>
            <a:r>
              <a:rPr lang="cs-CZ" sz="389" b="1" dirty="0">
                <a:solidFill>
                  <a:schemeClr val="bg1"/>
                </a:solidFill>
              </a:rPr>
              <a:t>Uložit jako</a:t>
            </a:r>
            <a:r>
              <a:rPr lang="en-US" sz="389" dirty="0">
                <a:solidFill>
                  <a:schemeClr val="bg1"/>
                </a:solidFill>
              </a:rPr>
              <a:t>-&gt; </a:t>
            </a:r>
            <a:r>
              <a:rPr lang="cs-CZ" sz="389" dirty="0">
                <a:solidFill>
                  <a:schemeClr val="bg1"/>
                </a:solidFill>
              </a:rPr>
              <a:t>Vyberte </a:t>
            </a:r>
            <a:r>
              <a:rPr lang="cs-CZ" sz="389" b="1" dirty="0">
                <a:solidFill>
                  <a:schemeClr val="bg1"/>
                </a:solidFill>
              </a:rPr>
              <a:t>Dokument </a:t>
            </a:r>
            <a:r>
              <a:rPr lang="cs-CZ" sz="389" b="1" dirty="0" err="1">
                <a:solidFill>
                  <a:schemeClr val="bg1"/>
                </a:solidFill>
              </a:rPr>
              <a:t>pdf</a:t>
            </a:r>
            <a:r>
              <a:rPr lang="cs-CZ" sz="389" dirty="0">
                <a:solidFill>
                  <a:schemeClr val="bg1"/>
                </a:solidFill>
              </a:rPr>
              <a:t> </a:t>
            </a:r>
            <a:r>
              <a:rPr lang="en-US" sz="389" dirty="0">
                <a:solidFill>
                  <a:schemeClr val="bg1"/>
                </a:solidFill>
              </a:rPr>
              <a:t>-&gt; </a:t>
            </a:r>
            <a:r>
              <a:rPr lang="cs-CZ" sz="389" dirty="0">
                <a:solidFill>
                  <a:schemeClr val="bg1"/>
                </a:solidFill>
              </a:rPr>
              <a:t>tlačítko </a:t>
            </a:r>
            <a:r>
              <a:rPr lang="cs-CZ" sz="389" b="1" dirty="0">
                <a:solidFill>
                  <a:schemeClr val="bg1"/>
                </a:solidFill>
              </a:rPr>
              <a:t>Možnosti</a:t>
            </a:r>
            <a:r>
              <a:rPr lang="en-US" sz="389" dirty="0">
                <a:solidFill>
                  <a:schemeClr val="bg1"/>
                </a:solidFill>
              </a:rPr>
              <a:t> -&gt;</a:t>
            </a:r>
            <a:r>
              <a:rPr lang="cs-CZ" sz="389" dirty="0">
                <a:solidFill>
                  <a:schemeClr val="bg1"/>
                </a:solidFill>
              </a:rPr>
              <a:t> Vyberte </a:t>
            </a:r>
            <a:r>
              <a:rPr lang="cs-CZ" sz="389" b="1" dirty="0">
                <a:solidFill>
                  <a:schemeClr val="bg1"/>
                </a:solidFill>
              </a:rPr>
              <a:t>Aktuální snímek </a:t>
            </a:r>
            <a:r>
              <a:rPr lang="en-US" sz="389" dirty="0">
                <a:solidFill>
                  <a:schemeClr val="bg1"/>
                </a:solidFill>
              </a:rPr>
              <a:t>-&gt; </a:t>
            </a:r>
            <a:r>
              <a:rPr lang="cs-CZ" sz="389" b="1" dirty="0">
                <a:solidFill>
                  <a:schemeClr val="bg1"/>
                </a:solidFill>
              </a:rPr>
              <a:t>Uložit</a:t>
            </a:r>
          </a:p>
          <a:p>
            <a:pPr marL="33767" indent="-33767">
              <a:buFont typeface="+mj-lt"/>
              <a:buAutoNum type="arabicPeriod"/>
            </a:pPr>
            <a:r>
              <a:rPr lang="cs-CZ" sz="389" b="1" dirty="0">
                <a:solidFill>
                  <a:schemeClr val="bg1"/>
                </a:solidFill>
              </a:rPr>
              <a:t>Uložený soubor můžete nechat vytisknout jako kulatou samolepku.</a:t>
            </a:r>
          </a:p>
          <a:p>
            <a:pPr marL="33767" indent="-33767">
              <a:buFont typeface="+mj-lt"/>
              <a:buAutoNum type="arabicPeriod"/>
            </a:pPr>
            <a:r>
              <a:rPr lang="cs-CZ" sz="389" b="1" dirty="0">
                <a:solidFill>
                  <a:schemeClr val="bg1"/>
                </a:solidFill>
              </a:rPr>
              <a:t> Samolepky můžete použít na přelepení sáčku nebo krabičky s pečivem.</a:t>
            </a: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6445CC7F-E029-4921-9802-DEDF1024FD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25"/>
            <a:ext cx="1800000" cy="1800000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64DD223B-E71D-4940-A0D4-0FA77E52E874}"/>
              </a:ext>
            </a:extLst>
          </p:cNvPr>
          <p:cNvSpPr txBox="1"/>
          <p:nvPr/>
        </p:nvSpPr>
        <p:spPr>
          <a:xfrm>
            <a:off x="217236" y="525219"/>
            <a:ext cx="136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Přejeme Vám sladké a veselé!</a:t>
            </a:r>
            <a:endParaRPr lang="nl-BE" sz="200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6445CC7F-E029-4921-9802-DEDF1024FD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25" y="225"/>
            <a:ext cx="1800000" cy="1800000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id="{64DD223B-E71D-4940-A0D4-0FA77E52E874}"/>
              </a:ext>
            </a:extLst>
          </p:cNvPr>
          <p:cNvSpPr txBox="1"/>
          <p:nvPr/>
        </p:nvSpPr>
        <p:spPr>
          <a:xfrm>
            <a:off x="217461" y="525219"/>
            <a:ext cx="136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Přejeme Vám sladké a veselé!</a:t>
            </a:r>
            <a:endParaRPr lang="nl-BE" sz="2000" dirty="0">
              <a:solidFill>
                <a:srgbClr val="AC2430"/>
              </a:solidFill>
              <a:latin typeface="Amatic SC" pitchFamily="2" charset="-79"/>
              <a:cs typeface="Amatic SC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53665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A7B815-3D58-4F1D-935A-1976FC5B4D8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94d4d19-5f79-4002-b8a1-965769248cf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4AF84A5-EB55-47E1-A094-7B1615FAC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768B04-351E-4358-A933-425BA550E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110</Words>
  <Application>Microsoft Office PowerPoint</Application>
  <PresentationFormat>Vlastní</PresentationFormat>
  <Paragraphs>10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Amatic SC</vt:lpstr>
      <vt:lpstr>Arial</vt:lpstr>
      <vt:lpstr>Calibri</vt:lpstr>
      <vt:lpstr>Calibri Light</vt:lpstr>
      <vt:lpstr>Office Theme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Rucka Pavla</cp:lastModifiedBy>
  <cp:revision>44</cp:revision>
  <dcterms:created xsi:type="dcterms:W3CDTF">2021-03-31T15:02:15Z</dcterms:created>
  <dcterms:modified xsi:type="dcterms:W3CDTF">2021-11-10T12:06:49Z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