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0" r:id="rId4"/>
  </p:sldMasterIdLst>
  <p:sldIdLst>
    <p:sldId id="263" r:id="rId5"/>
    <p:sldId id="257" r:id="rId6"/>
    <p:sldId id="264" r:id="rId7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C24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92"/>
    <p:restoredTop sz="94636"/>
  </p:normalViewPr>
  <p:slideViewPr>
    <p:cSldViewPr snapToGrid="0" snapToObjects="1">
      <p:cViewPr varScale="1">
        <p:scale>
          <a:sx n="70" d="100"/>
          <a:sy n="70" d="100"/>
        </p:scale>
        <p:origin x="31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3761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2650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42198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B Post - Background">
    <p:bg>
      <p:bgPr>
        <a:solidFill>
          <a:srgbClr val="AC24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56353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B Post - Image right">
    <p:bg>
      <p:bgPr>
        <a:solidFill>
          <a:srgbClr val="AC24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4136C3B-138D-1C46-9DB6-C9CF3640A55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390916" y="-144226"/>
            <a:ext cx="5228492" cy="11015817"/>
          </a:xfrm>
          <a:custGeom>
            <a:avLst/>
            <a:gdLst>
              <a:gd name="connsiteX0" fmla="*/ 0 w 10461625"/>
              <a:gd name="connsiteY0" fmla="*/ 0 h 8229600"/>
              <a:gd name="connsiteX1" fmla="*/ 10461625 w 10461625"/>
              <a:gd name="connsiteY1" fmla="*/ 0 h 8229600"/>
              <a:gd name="connsiteX2" fmla="*/ 10461625 w 10461625"/>
              <a:gd name="connsiteY2" fmla="*/ 8229600 h 8229600"/>
              <a:gd name="connsiteX3" fmla="*/ 0 w 10461625"/>
              <a:gd name="connsiteY3" fmla="*/ 8229600 h 8229600"/>
              <a:gd name="connsiteX4" fmla="*/ 0 w 10461625"/>
              <a:gd name="connsiteY4" fmla="*/ 0 h 8229600"/>
              <a:gd name="connsiteX0" fmla="*/ 0 w 10461625"/>
              <a:gd name="connsiteY0" fmla="*/ 0 h 8245098"/>
              <a:gd name="connsiteX1" fmla="*/ 10461625 w 10461625"/>
              <a:gd name="connsiteY1" fmla="*/ 0 h 8245098"/>
              <a:gd name="connsiteX2" fmla="*/ 10461625 w 10461625"/>
              <a:gd name="connsiteY2" fmla="*/ 8229600 h 8245098"/>
              <a:gd name="connsiteX3" fmla="*/ 1766806 w 10461625"/>
              <a:gd name="connsiteY3" fmla="*/ 8245098 h 8245098"/>
              <a:gd name="connsiteX4" fmla="*/ 0 w 10461625"/>
              <a:gd name="connsiteY4" fmla="*/ 0 h 8245098"/>
              <a:gd name="connsiteX0" fmla="*/ 0 w 10461625"/>
              <a:gd name="connsiteY0" fmla="*/ 0 h 8245098"/>
              <a:gd name="connsiteX1" fmla="*/ 10461625 w 10461625"/>
              <a:gd name="connsiteY1" fmla="*/ 0 h 8245098"/>
              <a:gd name="connsiteX2" fmla="*/ 10461625 w 10461625"/>
              <a:gd name="connsiteY2" fmla="*/ 8229600 h 8245098"/>
              <a:gd name="connsiteX3" fmla="*/ 2014779 w 10461625"/>
              <a:gd name="connsiteY3" fmla="*/ 8245098 h 8245098"/>
              <a:gd name="connsiteX4" fmla="*/ 0 w 10461625"/>
              <a:gd name="connsiteY4" fmla="*/ 0 h 8245098"/>
              <a:gd name="connsiteX0" fmla="*/ 0 w 10461625"/>
              <a:gd name="connsiteY0" fmla="*/ 0 h 8245098"/>
              <a:gd name="connsiteX1" fmla="*/ 10461625 w 10461625"/>
              <a:gd name="connsiteY1" fmla="*/ 0 h 8245098"/>
              <a:gd name="connsiteX2" fmla="*/ 10461625 w 10461625"/>
              <a:gd name="connsiteY2" fmla="*/ 8229600 h 8245098"/>
              <a:gd name="connsiteX3" fmla="*/ 1983782 w 10461625"/>
              <a:gd name="connsiteY3" fmla="*/ 8245098 h 8245098"/>
              <a:gd name="connsiteX4" fmla="*/ 0 w 10461625"/>
              <a:gd name="connsiteY4" fmla="*/ 0 h 8245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61625" h="8245098">
                <a:moveTo>
                  <a:pt x="0" y="0"/>
                </a:moveTo>
                <a:lnTo>
                  <a:pt x="10461625" y="0"/>
                </a:lnTo>
                <a:lnTo>
                  <a:pt x="10461625" y="8229600"/>
                </a:lnTo>
                <a:lnTo>
                  <a:pt x="1983782" y="8245098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76200">
            <a:solidFill>
              <a:schemeClr val="bg1"/>
            </a:solidFill>
          </a:ln>
        </p:spPr>
        <p:txBody>
          <a:bodyPr anchor="ctr"/>
          <a:lstStyle>
            <a:lvl1pPr algn="ctr">
              <a:defRPr/>
            </a:lvl1pPr>
          </a:lstStyle>
          <a:p>
            <a:r>
              <a:rPr lang="en-BE" dirty="0"/>
              <a:t>Insert image here</a:t>
            </a:r>
          </a:p>
        </p:txBody>
      </p:sp>
    </p:spTree>
    <p:extLst>
      <p:ext uri="{BB962C8B-B14F-4D97-AF65-F5344CB8AC3E}">
        <p14:creationId xmlns:p14="http://schemas.microsoft.com/office/powerpoint/2010/main" val="14596991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4130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430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350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8258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11/10/2021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6409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11/10/2021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1226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11/10/2021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0475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217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8040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11/10/2021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0670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64" r:id="rId14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C24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9A5D713F-D258-4ADB-A36F-70AE8C9316F9}"/>
              </a:ext>
            </a:extLst>
          </p:cNvPr>
          <p:cNvSpPr txBox="1">
            <a:spLocks/>
          </p:cNvSpPr>
          <p:nvPr/>
        </p:nvSpPr>
        <p:spPr>
          <a:xfrm>
            <a:off x="479467" y="193554"/>
            <a:ext cx="6600740" cy="1496949"/>
          </a:xfrm>
          <a:prstGeom prst="rect">
            <a:avLst/>
          </a:prstGeom>
        </p:spPr>
        <p:txBody>
          <a:bodyPr vert="horz" lIns="45363" tIns="22682" rIns="45363" bIns="22682" rtlCol="0" anchor="ctr">
            <a:normAutofit/>
          </a:bodyPr>
          <a:lstStyle>
            <a:lvl1pPr algn="l" defTabSz="10287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95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382" b="1" dirty="0">
                <a:solidFill>
                  <a:schemeClr val="bg1"/>
                </a:solidFill>
              </a:rPr>
              <a:t>NÁVOD</a:t>
            </a:r>
            <a:r>
              <a:rPr lang="en-US" sz="2382" dirty="0">
                <a:solidFill>
                  <a:schemeClr val="bg1"/>
                </a:solidFill>
              </a:rPr>
              <a:t> </a:t>
            </a:r>
          </a:p>
          <a:p>
            <a:r>
              <a:rPr lang="cs-CZ" sz="2382" dirty="0">
                <a:solidFill>
                  <a:schemeClr val="bg1"/>
                </a:solidFill>
              </a:rPr>
              <a:t>Jak vytvořit vlastní cedulku – na papír velikosti A4</a:t>
            </a:r>
            <a:endParaRPr lang="en-US" sz="2382" dirty="0">
              <a:solidFill>
                <a:schemeClr val="bg1"/>
              </a:solidFill>
            </a:endParaRP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41301B24-E086-4391-8772-FF320E738DE2}"/>
              </a:ext>
            </a:extLst>
          </p:cNvPr>
          <p:cNvSpPr txBox="1">
            <a:spLocks/>
          </p:cNvSpPr>
          <p:nvPr/>
        </p:nvSpPr>
        <p:spPr>
          <a:xfrm>
            <a:off x="573620" y="1770193"/>
            <a:ext cx="6600740" cy="5940792"/>
          </a:xfrm>
          <a:prstGeom prst="rect">
            <a:avLst/>
          </a:prstGeom>
          <a:noFill/>
        </p:spPr>
        <p:txBody>
          <a:bodyPr vert="horz" lIns="45363" tIns="22682" rIns="45363" bIns="22682" rtlCol="0">
            <a:noAutofit/>
          </a:bodyPr>
          <a:lstStyle>
            <a:lvl1pPr marL="257175" indent="-257175" algn="l" defTabSz="1028700" rtl="0" eaLnBrk="1" latinLnBrk="0" hangingPunct="1">
              <a:lnSpc>
                <a:spcPct val="90000"/>
              </a:lnSpc>
              <a:spcBef>
                <a:spcPts val="1125"/>
              </a:spcBef>
              <a:buFont typeface="Arial" panose="020B0604020202020204" pitchFamily="34" charset="0"/>
              <a:buChar char="•"/>
              <a:defRPr sz="31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7152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8587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2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0022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1457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2892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4327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5762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7197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5170" indent="-255170">
              <a:buFont typeface="+mj-lt"/>
              <a:buAutoNum type="arabicPeriod"/>
            </a:pPr>
            <a:r>
              <a:rPr lang="cs-CZ" sz="2263" b="1" dirty="0">
                <a:solidFill>
                  <a:schemeClr val="bg1"/>
                </a:solidFill>
              </a:rPr>
              <a:t>Na Vašem počítači si nainstalujte písmo</a:t>
            </a:r>
            <a:r>
              <a:rPr lang="en-US" sz="2263" b="1" dirty="0">
                <a:solidFill>
                  <a:schemeClr val="bg1"/>
                </a:solidFill>
              </a:rPr>
              <a:t> </a:t>
            </a:r>
            <a:r>
              <a:rPr lang="en-US" sz="2263" dirty="0">
                <a:solidFill>
                  <a:schemeClr val="bg1"/>
                </a:solidFill>
              </a:rPr>
              <a:t>‘</a:t>
            </a:r>
            <a:r>
              <a:rPr lang="en-US" sz="2263" dirty="0" err="1">
                <a:solidFill>
                  <a:schemeClr val="bg1"/>
                </a:solidFill>
              </a:rPr>
              <a:t>Amatic</a:t>
            </a:r>
            <a:r>
              <a:rPr lang="en-US" sz="2263" dirty="0">
                <a:solidFill>
                  <a:schemeClr val="bg1"/>
                </a:solidFill>
              </a:rPr>
              <a:t> SC’</a:t>
            </a:r>
            <a:r>
              <a:rPr lang="cs-CZ" sz="2263" dirty="0">
                <a:solidFill>
                  <a:schemeClr val="bg1"/>
                </a:solidFill>
              </a:rPr>
              <a:t>.</a:t>
            </a:r>
            <a:br>
              <a:rPr lang="cs-CZ" sz="2263" dirty="0">
                <a:solidFill>
                  <a:schemeClr val="bg1"/>
                </a:solidFill>
              </a:rPr>
            </a:br>
            <a:r>
              <a:rPr lang="cs-CZ" sz="2263" dirty="0">
                <a:solidFill>
                  <a:schemeClr val="bg1"/>
                </a:solidFill>
              </a:rPr>
              <a:t>Naleznete ho na internetu a je volně ke stažení zdarma.</a:t>
            </a:r>
          </a:p>
          <a:p>
            <a:pPr marL="255170" indent="-255170">
              <a:buFont typeface="+mj-lt"/>
              <a:buAutoNum type="arabicPeriod"/>
            </a:pPr>
            <a:r>
              <a:rPr lang="cs-CZ" sz="2263" b="1" dirty="0">
                <a:solidFill>
                  <a:schemeClr val="bg1"/>
                </a:solidFill>
              </a:rPr>
              <a:t>Můžete použít také jakékoli jiné písmo</a:t>
            </a:r>
            <a:r>
              <a:rPr lang="cs-CZ" sz="2263" dirty="0">
                <a:solidFill>
                  <a:schemeClr val="bg1"/>
                </a:solidFill>
              </a:rPr>
              <a:t>, které máte ve svém počítači.</a:t>
            </a:r>
          </a:p>
          <a:p>
            <a:pPr marL="255170" indent="-255170">
              <a:buFont typeface="+mj-lt"/>
              <a:buAutoNum type="arabicPeriod"/>
            </a:pPr>
            <a:r>
              <a:rPr lang="cs-CZ" sz="2263" b="1" dirty="0">
                <a:solidFill>
                  <a:schemeClr val="bg1"/>
                </a:solidFill>
              </a:rPr>
              <a:t>Podle potřeby přepište text.</a:t>
            </a:r>
          </a:p>
          <a:p>
            <a:pPr marL="255170" indent="-255170">
              <a:buFont typeface="+mj-lt"/>
              <a:buAutoNum type="arabicPeriod"/>
            </a:pPr>
            <a:r>
              <a:rPr lang="cs-CZ" sz="2263" b="1" dirty="0">
                <a:solidFill>
                  <a:schemeClr val="bg1"/>
                </a:solidFill>
              </a:rPr>
              <a:t>Vyberte stránku, kterou chcete použít</a:t>
            </a:r>
            <a:r>
              <a:rPr lang="en-US" sz="2263" dirty="0">
                <a:solidFill>
                  <a:schemeClr val="bg1"/>
                </a:solidFill>
              </a:rPr>
              <a:t> -&gt; </a:t>
            </a:r>
            <a:r>
              <a:rPr lang="cs-CZ" sz="2263" dirty="0">
                <a:solidFill>
                  <a:schemeClr val="bg1"/>
                </a:solidFill>
              </a:rPr>
              <a:t>klikněte na </a:t>
            </a:r>
            <a:r>
              <a:rPr lang="cs-CZ" sz="2263" b="1" dirty="0">
                <a:solidFill>
                  <a:schemeClr val="bg1"/>
                </a:solidFill>
              </a:rPr>
              <a:t>Soubor</a:t>
            </a:r>
            <a:r>
              <a:rPr lang="en-US" sz="2263" dirty="0">
                <a:solidFill>
                  <a:schemeClr val="bg1"/>
                </a:solidFill>
              </a:rPr>
              <a:t> -&gt; </a:t>
            </a:r>
            <a:r>
              <a:rPr lang="cs-CZ" sz="2263" b="1" dirty="0">
                <a:solidFill>
                  <a:schemeClr val="bg1"/>
                </a:solidFill>
              </a:rPr>
              <a:t>Uložit jako</a:t>
            </a:r>
            <a:r>
              <a:rPr lang="en-US" sz="2263" dirty="0">
                <a:solidFill>
                  <a:schemeClr val="bg1"/>
                </a:solidFill>
              </a:rPr>
              <a:t>-&gt; </a:t>
            </a:r>
            <a:r>
              <a:rPr lang="cs-CZ" sz="2263" dirty="0">
                <a:solidFill>
                  <a:schemeClr val="bg1"/>
                </a:solidFill>
              </a:rPr>
              <a:t>Vyberte </a:t>
            </a:r>
            <a:r>
              <a:rPr lang="cs-CZ" sz="2263" b="1" dirty="0">
                <a:solidFill>
                  <a:schemeClr val="bg1"/>
                </a:solidFill>
              </a:rPr>
              <a:t>Dokument </a:t>
            </a:r>
            <a:r>
              <a:rPr lang="cs-CZ" sz="2263" b="1" dirty="0" err="1">
                <a:solidFill>
                  <a:schemeClr val="bg1"/>
                </a:solidFill>
              </a:rPr>
              <a:t>pdf</a:t>
            </a:r>
            <a:r>
              <a:rPr lang="cs-CZ" sz="2263" dirty="0">
                <a:solidFill>
                  <a:schemeClr val="bg1"/>
                </a:solidFill>
              </a:rPr>
              <a:t> </a:t>
            </a:r>
            <a:r>
              <a:rPr lang="en-US" sz="2263" dirty="0">
                <a:solidFill>
                  <a:schemeClr val="bg1"/>
                </a:solidFill>
              </a:rPr>
              <a:t>-&gt; </a:t>
            </a:r>
            <a:r>
              <a:rPr lang="cs-CZ" sz="2263" dirty="0">
                <a:solidFill>
                  <a:schemeClr val="bg1"/>
                </a:solidFill>
              </a:rPr>
              <a:t>tlačítko </a:t>
            </a:r>
            <a:r>
              <a:rPr lang="cs-CZ" sz="2263" b="1" dirty="0">
                <a:solidFill>
                  <a:schemeClr val="bg1"/>
                </a:solidFill>
              </a:rPr>
              <a:t>Možnosti</a:t>
            </a:r>
            <a:r>
              <a:rPr lang="en-US" sz="2263" dirty="0">
                <a:solidFill>
                  <a:schemeClr val="bg1"/>
                </a:solidFill>
              </a:rPr>
              <a:t> -&gt;</a:t>
            </a:r>
            <a:r>
              <a:rPr lang="cs-CZ" sz="2263" dirty="0">
                <a:solidFill>
                  <a:schemeClr val="bg1"/>
                </a:solidFill>
              </a:rPr>
              <a:t> Vyberte </a:t>
            </a:r>
            <a:r>
              <a:rPr lang="cs-CZ" sz="2263" b="1" dirty="0">
                <a:solidFill>
                  <a:schemeClr val="bg1"/>
                </a:solidFill>
              </a:rPr>
              <a:t>Aktuální snímek </a:t>
            </a:r>
            <a:r>
              <a:rPr lang="en-US" sz="2263" dirty="0">
                <a:solidFill>
                  <a:schemeClr val="bg1"/>
                </a:solidFill>
              </a:rPr>
              <a:t>-&gt; </a:t>
            </a:r>
            <a:r>
              <a:rPr lang="cs-CZ" sz="2263" b="1" dirty="0">
                <a:solidFill>
                  <a:schemeClr val="bg1"/>
                </a:solidFill>
              </a:rPr>
              <a:t>Uložit</a:t>
            </a:r>
          </a:p>
          <a:p>
            <a:pPr marL="255170" indent="-255170">
              <a:buFont typeface="+mj-lt"/>
              <a:buAutoNum type="arabicPeriod"/>
            </a:pPr>
            <a:r>
              <a:rPr lang="cs-CZ" sz="2263" b="1" dirty="0">
                <a:solidFill>
                  <a:schemeClr val="bg1"/>
                </a:solidFill>
              </a:rPr>
              <a:t>Uložený soubor můžete vytisknout na papír velikosti A4 nebo jej při tisku zmenšit na požadovaný formát.</a:t>
            </a:r>
            <a:br>
              <a:rPr lang="cs-CZ" sz="2263" b="1" dirty="0">
                <a:solidFill>
                  <a:schemeClr val="bg1"/>
                </a:solidFill>
              </a:rPr>
            </a:br>
            <a:br>
              <a:rPr lang="cs-CZ" sz="2263" b="1" dirty="0">
                <a:solidFill>
                  <a:schemeClr val="bg1"/>
                </a:solidFill>
              </a:rPr>
            </a:br>
            <a:r>
              <a:rPr lang="en-GB" sz="2263" b="1" dirty="0">
                <a:solidFill>
                  <a:schemeClr val="bg1"/>
                </a:solidFill>
              </a:rPr>
              <a:t>V </a:t>
            </a:r>
            <a:r>
              <a:rPr lang="en-GB" sz="2263" b="1" dirty="0" err="1">
                <a:solidFill>
                  <a:schemeClr val="bg1"/>
                </a:solidFill>
              </a:rPr>
              <a:t>polovin</a:t>
            </a:r>
            <a:r>
              <a:rPr lang="cs-CZ" sz="2263" b="1" dirty="0">
                <a:solidFill>
                  <a:schemeClr val="bg1"/>
                </a:solidFill>
              </a:rPr>
              <a:t>ě cedulku přeložte.</a:t>
            </a:r>
          </a:p>
        </p:txBody>
      </p:sp>
    </p:spTree>
    <p:extLst>
      <p:ext uri="{BB962C8B-B14F-4D97-AF65-F5344CB8AC3E}">
        <p14:creationId xmlns:p14="http://schemas.microsoft.com/office/powerpoint/2010/main" val="12547247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>
            <a:extLst>
              <a:ext uri="{FF2B5EF4-FFF2-40B4-BE49-F238E27FC236}">
                <a16:creationId xmlns:a16="http://schemas.microsoft.com/office/drawing/2014/main" id="{B00CD4DE-2998-40E5-B087-CB76B9B1E6EA}"/>
              </a:ext>
            </a:extLst>
          </p:cNvPr>
          <p:cNvSpPr/>
          <p:nvPr/>
        </p:nvSpPr>
        <p:spPr>
          <a:xfrm>
            <a:off x="0" y="5345905"/>
            <a:ext cx="7559675" cy="5345907"/>
          </a:xfrm>
          <a:prstGeom prst="rect">
            <a:avLst/>
          </a:prstGeom>
          <a:solidFill>
            <a:srgbClr val="AC243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7428CEB7-7A04-461C-821D-609F979EB746}"/>
              </a:ext>
            </a:extLst>
          </p:cNvPr>
          <p:cNvSpPr txBox="1"/>
          <p:nvPr/>
        </p:nvSpPr>
        <p:spPr>
          <a:xfrm>
            <a:off x="1150259" y="8274469"/>
            <a:ext cx="5259156" cy="18876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7000"/>
              </a:lnSpc>
            </a:pPr>
            <a:r>
              <a:rPr lang="cs-CZ" sz="7500" dirty="0">
                <a:solidFill>
                  <a:schemeClr val="bg1"/>
                </a:solidFill>
                <a:latin typeface="Amatic SC" pitchFamily="2" charset="-79"/>
                <a:cs typeface="Amatic SC" pitchFamily="2" charset="-79"/>
              </a:rPr>
              <a:t>Ochutnejte</a:t>
            </a:r>
            <a:br>
              <a:rPr lang="cs-CZ" sz="7500" dirty="0">
                <a:solidFill>
                  <a:schemeClr val="bg1"/>
                </a:solidFill>
                <a:latin typeface="Amatic SC" pitchFamily="2" charset="-79"/>
                <a:cs typeface="Amatic SC" pitchFamily="2" charset="-79"/>
              </a:rPr>
            </a:br>
            <a:r>
              <a:rPr lang="cs-CZ" sz="7500" dirty="0">
                <a:solidFill>
                  <a:schemeClr val="bg1"/>
                </a:solidFill>
                <a:latin typeface="Amatic SC" pitchFamily="2" charset="-79"/>
                <a:cs typeface="Amatic SC" pitchFamily="2" charset="-79"/>
              </a:rPr>
              <a:t>kouzlo Vánoc</a:t>
            </a:r>
            <a:endParaRPr lang="nl-BE" sz="7500" dirty="0">
              <a:solidFill>
                <a:schemeClr val="bg1"/>
              </a:solidFill>
              <a:latin typeface="Amatic SC" pitchFamily="2" charset="-79"/>
              <a:cs typeface="Amatic SC" pitchFamily="2" charset="-79"/>
            </a:endParaRP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BFD315D5-CF75-4B1F-BD25-03BD8BBFA3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83850" y="5307432"/>
            <a:ext cx="12764110" cy="2755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7007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4">
            <a:extLst>
              <a:ext uri="{FF2B5EF4-FFF2-40B4-BE49-F238E27FC236}">
                <a16:creationId xmlns:a16="http://schemas.microsoft.com/office/drawing/2014/main" id="{7428CEB7-7A04-461C-821D-609F979EB746}"/>
              </a:ext>
            </a:extLst>
          </p:cNvPr>
          <p:cNvSpPr txBox="1"/>
          <p:nvPr/>
        </p:nvSpPr>
        <p:spPr>
          <a:xfrm>
            <a:off x="1150259" y="8274469"/>
            <a:ext cx="5259156" cy="18876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7000"/>
              </a:lnSpc>
            </a:pPr>
            <a:r>
              <a:rPr lang="cs-CZ" sz="7500" dirty="0">
                <a:solidFill>
                  <a:srgbClr val="AC2430"/>
                </a:solidFill>
                <a:latin typeface="Amatic SC" pitchFamily="2" charset="-79"/>
                <a:cs typeface="Amatic SC" pitchFamily="2" charset="-79"/>
              </a:rPr>
              <a:t>Ochutnejte</a:t>
            </a:r>
            <a:br>
              <a:rPr lang="cs-CZ" sz="7500" dirty="0">
                <a:solidFill>
                  <a:srgbClr val="AC2430"/>
                </a:solidFill>
                <a:latin typeface="Amatic SC" pitchFamily="2" charset="-79"/>
                <a:cs typeface="Amatic SC" pitchFamily="2" charset="-79"/>
              </a:rPr>
            </a:br>
            <a:r>
              <a:rPr lang="cs-CZ" sz="7500" dirty="0">
                <a:solidFill>
                  <a:srgbClr val="AC2430"/>
                </a:solidFill>
                <a:latin typeface="Amatic SC" pitchFamily="2" charset="-79"/>
                <a:cs typeface="Amatic SC" pitchFamily="2" charset="-79"/>
              </a:rPr>
              <a:t>kouzlo Vánoc</a:t>
            </a:r>
            <a:endParaRPr lang="nl-BE" sz="7500" dirty="0">
              <a:solidFill>
                <a:srgbClr val="AC2430"/>
              </a:solidFill>
              <a:latin typeface="Amatic SC" pitchFamily="2" charset="-79"/>
              <a:cs typeface="Amatic SC" pitchFamily="2" charset="-79"/>
            </a:endParaRP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BFD315D5-CF75-4B1F-BD25-03BD8BBFA37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2382052" y="5307432"/>
            <a:ext cx="12760513" cy="2755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7604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51FFF2C6006104C9A75F39D7F007CB7" ma:contentTypeVersion="10" ma:contentTypeDescription="Create a new document." ma:contentTypeScope="" ma:versionID="b5f6879f8766feea969f00e74e8721df">
  <xsd:schema xmlns:xsd="http://www.w3.org/2001/XMLSchema" xmlns:xs="http://www.w3.org/2001/XMLSchema" xmlns:p="http://schemas.microsoft.com/office/2006/metadata/properties" xmlns:ns2="694d4d19-5f79-4002-b8a1-965769248cf9" targetNamespace="http://schemas.microsoft.com/office/2006/metadata/properties" ma:root="true" ma:fieldsID="fe8e9368fa4ec3a7bb6eafd09080cc9e" ns2:_="">
    <xsd:import namespace="694d4d19-5f79-4002-b8a1-965769248cf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94d4d19-5f79-4002-b8a1-965769248cf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4AF84A5-EB55-47E1-A094-7B1615FACD9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94d4d19-5f79-4002-b8a1-965769248cf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1768B04-351E-4358-A933-425BA550E22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3A7B815-3D58-4F1D-935A-1976FC5B4D84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694d4d19-5f79-4002-b8a1-965769248cf9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318</TotalTime>
  <Words>111</Words>
  <Application>Microsoft Office PowerPoint</Application>
  <PresentationFormat>Vlastní</PresentationFormat>
  <Paragraphs>9</Paragraphs>
  <Slides>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</vt:i4>
      </vt:variant>
    </vt:vector>
  </HeadingPairs>
  <TitlesOfParts>
    <vt:vector size="8" baseType="lpstr">
      <vt:lpstr>Amatic SC</vt:lpstr>
      <vt:lpstr>Arial</vt:lpstr>
      <vt:lpstr>Calibri</vt:lpstr>
      <vt:lpstr>Calibri Light</vt:lpstr>
      <vt:lpstr>Office Theme</vt:lpstr>
      <vt:lpstr>Prezentace aplikace PowerPoint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Sterckx Zoe</dc:creator>
  <cp:lastModifiedBy>Rucka Pavla</cp:lastModifiedBy>
  <cp:revision>40</cp:revision>
  <dcterms:created xsi:type="dcterms:W3CDTF">2021-03-31T15:02:15Z</dcterms:created>
  <dcterms:modified xsi:type="dcterms:W3CDTF">2021-11-10T12:12:38Z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0x010100751FFF2C6006104C9A75F39D7F007CB7</vt:lpwstr>
  </property>
</Properties>
</file>